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57" r:id="rId5"/>
    <p:sldId id="271" r:id="rId6"/>
    <p:sldId id="260" r:id="rId7"/>
    <p:sldId id="274" r:id="rId8"/>
    <p:sldId id="273" r:id="rId9"/>
    <p:sldId id="276" r:id="rId10"/>
    <p:sldId id="277" r:id="rId11"/>
    <p:sldId id="279" r:id="rId12"/>
    <p:sldId id="270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14.06.2021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lzbau-schweiz.ch/de/dienstleistungen/sicherheit-gesundheit/plakat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nlineexambuilder.com/de/kenntnisse-kollektive-absturzsicherungen/exam-45211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de-CH" sz="6600" dirty="0"/>
              <a:t>Firmenlogo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de-CH" dirty="0"/>
              <a:t>Interne Schulung: Kollektive Absturzsicherungen</a:t>
            </a:r>
          </a:p>
          <a:p>
            <a:pPr algn="l"/>
            <a:endParaRPr lang="de-CH" dirty="0"/>
          </a:p>
          <a:p>
            <a:pPr algn="l"/>
            <a:r>
              <a:rPr lang="de-CH" dirty="0">
                <a:hlinkClick r:id="rId2"/>
              </a:rPr>
              <a:t>Plakat Holzbau Vital</a:t>
            </a: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4988CFB-9F65-41A8-98B1-316AB37819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43"/>
          <a:stretch/>
        </p:blipFill>
        <p:spPr>
          <a:xfrm>
            <a:off x="186613" y="186623"/>
            <a:ext cx="4404048" cy="648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98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Fanggerüst</a:t>
            </a:r>
            <a:endParaRPr lang="de-CH" sz="1600" b="1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9261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Die maximale Absturzhöhe beträgt 2m </a:t>
            </a:r>
            <a:r>
              <a:rPr lang="de-CH" sz="1600" dirty="0"/>
              <a:t>(gilt ab Januar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Muss dynamischen Belastungen standhalten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Auskragung über Absturzkante beträgt 1.5m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Kann auch als Arbeitsgerüst genutzt werden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Entsprechendes Gerüstmaterial verwenden (geprüft, keine vorstehenden Zapfen usw.)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E11E47A-646A-402E-B7BF-E33DDB577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8051" y="1973914"/>
            <a:ext cx="3774626" cy="332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5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Auffangnetz ab 3 m Absturzhöhe</a:t>
            </a:r>
            <a:endParaRPr lang="de-CH" sz="1600" b="1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281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Die maximale Absturzhöhe beträgt 3m </a:t>
            </a:r>
            <a:r>
              <a:rPr lang="de-CH" sz="1100" dirty="0"/>
              <a:t>(gilt ab Januar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Produktangaben mit Normkonformität und Prüfnachweis müssen am Netz vorhanden sein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Montage durch sachkundiges Personal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Genügend Freiraum unter Netz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CD44015-F926-4B0C-BA11-FB6F8E8C3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450" y="1524017"/>
            <a:ext cx="4210864" cy="45571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5C88FB6-B0E1-4135-A573-F9BBEA577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861248"/>
            <a:ext cx="1609084" cy="131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6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943A0-F8DB-4F5D-8E1E-E153A385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Testfragen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C0D6A353-E8D4-4E01-A0A9-F2222B98D2A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166282" cy="88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2000" dirty="0">
                <a:hlinkClick r:id="rId2"/>
              </a:rPr>
              <a:t>Link zu Testfragen kollektiven Absturzsicherungen</a:t>
            </a:r>
            <a:endParaRPr lang="de-CH" sz="2000" dirty="0"/>
          </a:p>
          <a:p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FB7CB65-4718-4281-99AE-04A0C7D889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643"/>
          <a:stretch/>
        </p:blipFill>
        <p:spPr>
          <a:xfrm>
            <a:off x="7492482" y="184372"/>
            <a:ext cx="4404048" cy="648925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285F500-CC2B-4FCF-8EA7-BD81CB496E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84233"/>
            <a:ext cx="2808642" cy="280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8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de-CH" sz="5400" b="1" dirty="0">
                <a:solidFill>
                  <a:srgbClr val="FFFF00"/>
                </a:solidFill>
              </a:rPr>
              <a:t>Kollektive Absturzsicherungen schützen alle!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4000" dirty="0"/>
              <a:t>Viel Erfolg und unfallfreie Zeit wünscht euch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de-CH" sz="4000" dirty="0"/>
              <a:t> </a:t>
            </a:r>
            <a:r>
              <a:rPr lang="de-CH" sz="4000" dirty="0">
                <a:solidFill>
                  <a:schemeClr val="bg1">
                    <a:lumMod val="65000"/>
                  </a:schemeClr>
                </a:solidFill>
              </a:rPr>
              <a:t>Name Firma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Kollektive Absturzsicherungen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560060"/>
            <a:ext cx="7998420" cy="4276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Schützen alle Personen vor dem Absturz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Werden von mehreren Unternehmen genutzt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Sind effektiver als persönliche Schutzausrüstung gegen Absturz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Kollektive Absturzsicherungen sind: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Seitenschutz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Fassadengerüste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Fanggerüste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Auffangnetze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Dachfangwand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Laufstege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Bodenabdeckungen</a:t>
            </a:r>
          </a:p>
          <a:p>
            <a:pPr lvl="1"/>
            <a:r>
              <a:rPr lang="de-CH" sz="1600" dirty="0">
                <a:latin typeface="Arial" panose="020B0604020202020204" pitchFamily="34" charset="0"/>
                <a:cs typeface="Arial" panose="020B0604020202020204" pitchFamily="34" charset="0"/>
              </a:rPr>
              <a:t>Zonenabschrankungen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284DA62-91B9-41F2-8415-5F34C6623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7670" y="1560060"/>
            <a:ext cx="3007600" cy="43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Regeln zu kollektiven Absturzsicherungen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3500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Ab 2 Meter sind Absturzkanten mit einem Seitenschutz zu sichern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Ab 3 Meter Absturzhöhe sind generell Auffangnetze und Fanggerüste einzusetzen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Fassadengerüstpflicht gilt bei Bauarbeiten ab 3 Meter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Mängel müssen sofort gemeldet und instand gestellt werden oder die Arbeit ist einzustellen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Sichtkontrollen sind durch die Benutzer täglich durchzuführen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284DA62-91B9-41F2-8415-5F34C6623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1892" y="1750980"/>
            <a:ext cx="2695522" cy="390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5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Grundsatz und Verantwortung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547947" cy="4351338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de-CH" sz="2400" dirty="0"/>
              <a:t>Kollektive Absturzsicherungen sind ein Werk, das vom Besteller übernommen wird, stillschweigend oder besser mit Protokoll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de-CH" sz="2400" dirty="0"/>
              <a:t>Benutzer müssen täglich Sichtkontrollen durchführen und Mängel sofort melden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de-CH" sz="2400" dirty="0"/>
              <a:t>Änderungen an kollektiven Absturzsicherungen nur durch den Ersteller oder in schriftlicher Absprache mit diesem vornehmen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de-CH" sz="2400" dirty="0"/>
              <a:t>Persönliche Schutzmassnahmen gegen Absturz (PSAgA) dürfen nur eingesetzt werden, wenn kollektive Absturzsicherungen technisch nicht möglich oder zu gefährlich sind</a:t>
            </a:r>
          </a:p>
          <a:p>
            <a:pPr>
              <a:buFontTx/>
              <a:buChar char="-"/>
            </a:pP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99533AA-EB34-457C-AAD7-C8AEFF059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148" y="365125"/>
            <a:ext cx="1599811" cy="192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9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Technisch nicht möglich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560"/>
            <a:ext cx="10515600" cy="44043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CH" dirty="0"/>
              <a:t>Nur wenn eine Massnahme gemäss BauAV technisch nicht möglich oder zu gefährlich ist, können unter Begründung andere Massnahmen angewendet werden.</a:t>
            </a:r>
          </a:p>
          <a:p>
            <a:pPr marL="0" indent="0">
              <a:buNone/>
            </a:pPr>
            <a:endParaRPr lang="de-CH" sz="1000" dirty="0"/>
          </a:p>
          <a:p>
            <a:pPr marL="0" indent="0">
              <a:buNone/>
            </a:pPr>
            <a:r>
              <a:rPr lang="de-CH" dirty="0"/>
              <a:t>Mit nachfolgenden Begründungen können Massnahmen gemäss Leitfaden Umsetzung BauAV im Holzbau, zum Beispiel mit dem mobilen Seitenschutz, umgesetzt werden.</a:t>
            </a:r>
          </a:p>
          <a:p>
            <a:pPr marL="0" indent="0">
              <a:buNone/>
            </a:pPr>
            <a:endParaRPr lang="de-CH" sz="900" dirty="0"/>
          </a:p>
          <a:p>
            <a:pPr marL="0" indent="0">
              <a:buNone/>
            </a:pPr>
            <a:r>
              <a:rPr lang="de-CH" dirty="0"/>
              <a:t>Beispiel technisch nicht möglich: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Unter einem Auffangnetz ist zu wenig Freiraum vorhanden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Die Befestigung des Auffangnetzes in eine Backsteinwand ist nicht möglich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Ein Fanggerüstsystem kann in kleinen Räumen nicht eingesetzt werden (Bsp. Grundfläche Badzimmer von 1.3x1.8m)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An einem Objekt müssten verschiedene Massnahmen angewendet werden (Auffangnetz, Fanggerüst, Seitenschutz) </a:t>
            </a:r>
          </a:p>
          <a:p>
            <a:pPr>
              <a:buFont typeface="Wingdings" panose="05000000000000000000" pitchFamily="2" charset="2"/>
              <a:buChar char="Ø"/>
            </a:pPr>
            <a:endParaRPr lang="de-CH" sz="9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AD4BF99-BF4A-477C-A73B-0E0DFE63B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8872" y="223228"/>
            <a:ext cx="145302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0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Seitenschutz ab 2 m Absturzhöhe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87549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Montagekanten können mit einem mobilen oder vormontierten Seitenschutz fortlaufend gesichert werden (Anschlagmittel werden hinter dem Seitenschutz gelöst)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de-CH" sz="2400" dirty="0"/>
              <a:t>Bleibende Absturzkanten, z.B. bei Treppen, werden mit einem Seitenschutz gesichert</a:t>
            </a:r>
          </a:p>
          <a:p>
            <a:pPr>
              <a:buFontTx/>
              <a:buChar char="-"/>
            </a:pPr>
            <a:endParaRPr lang="de-CH" sz="2400" dirty="0"/>
          </a:p>
          <a:p>
            <a:pPr>
              <a:buFontTx/>
              <a:buChar char="-"/>
            </a:pPr>
            <a:r>
              <a:rPr lang="de-CH" sz="2400" dirty="0"/>
              <a:t>Traufseitig muss ein Seitenschutz ab 10° Dachneigung dynamischen Belastungen standhalten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CH" strike="sngStrik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C0C61C-543E-421C-9C51-7515B2E61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3179" y="2068509"/>
            <a:ext cx="2228619" cy="386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2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Fassadengerüst ab 3 m Absturzhöhe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0276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Der Seitenschutz des Gerüstes muss während der ganzen Bauphase die höchste Absturzkanten um mindestens 80cm überragen. 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Ist der Abstand von Gerüst zur Absturzkante weniger als 60cm, muss der Seitenschutz die Absturzkante 100cm überragen (Bsp. Seitenschutz bei Flachdach)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Der Abstand des Gerüstbelages zur Wand darf während der ganzen Bauphase maximal 30cm betragen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Wird das Gerüst vor dem Holzbau erstellt, sind ab 2m Absturzhöhe Innengeländer zu montieren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CH" strike="sngStrik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1FD2C55-2022-4225-9A8D-B024C343A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1" y="1680014"/>
            <a:ext cx="1607970" cy="46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42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Dachränder ab 2 m Absturzhöhe </a:t>
            </a:r>
            <a:r>
              <a:rPr lang="de-CH" sz="1600" b="1" dirty="0"/>
              <a:t>(gilt ab Januar 22)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624614"/>
            <a:ext cx="10515600" cy="4868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Oberster Gerüstbelag muss auf dynamische Belastungen geprüft sein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Spenglergang maximal 1m unter Absturzkante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Seitenschutz:	- Abstand zu Dachtraufe mindestens 60cm						- Dachtraufe mindestens 80cm überragen</a:t>
            </a:r>
          </a:p>
          <a:p>
            <a:pPr marL="0" indent="0">
              <a:buNone/>
            </a:pPr>
            <a:endParaRPr lang="de-CH" sz="800" strike="sngStrike" dirty="0"/>
          </a:p>
          <a:p>
            <a:pPr>
              <a:buFontTx/>
              <a:buChar char="-"/>
            </a:pPr>
            <a:r>
              <a:rPr lang="de-CH" sz="2400" dirty="0"/>
              <a:t>Bei 30°-60° Dachneigung den Spenglergang als Dachdeckerschutzwand ausbilden </a:t>
            </a:r>
            <a:r>
              <a:rPr lang="de-CH" sz="1600" dirty="0"/>
              <a:t>(gilt ab Januar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Bei 45°-60° Dachneigung sind zusätzliche Absturzsicherungen erforderlich (Arbeitspodeste, PSAgA) </a:t>
            </a:r>
            <a:r>
              <a:rPr lang="de-CH" sz="1600" dirty="0"/>
              <a:t>(gilt ab Januar 22)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Giebelseitige Dachränder sind mit einem Geländer und Zwischenholm zu sichern</a:t>
            </a:r>
          </a:p>
        </p:txBody>
      </p:sp>
    </p:spTree>
    <p:extLst>
      <p:ext uri="{BB962C8B-B14F-4D97-AF65-F5344CB8AC3E}">
        <p14:creationId xmlns:p14="http://schemas.microsoft.com/office/powerpoint/2010/main" val="2619288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Dachfangwand ab 2 m Absturzhöhe</a:t>
            </a:r>
            <a:endParaRPr lang="de-CH" sz="1600" b="1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9261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sz="2400" dirty="0"/>
              <a:t>Schützt auf bestehenden Dächern vor Absturz (Personen und Waren)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Muss dynamischen Belastungen standhalten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Muss Dachfläche 80cm überragen (vertikal)</a:t>
            </a:r>
          </a:p>
          <a:p>
            <a:pPr>
              <a:buFontTx/>
              <a:buChar char="-"/>
            </a:pPr>
            <a:endParaRPr lang="de-CH" sz="800" dirty="0"/>
          </a:p>
          <a:p>
            <a:pPr>
              <a:buFontTx/>
              <a:buChar char="-"/>
            </a:pPr>
            <a:r>
              <a:rPr lang="de-CH" sz="2400" dirty="0"/>
              <a:t>Muss eine Bauhöhe von 100cm aufweisen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46A99F2-3799-4ED9-AF49-FDC554208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379" y="1786939"/>
            <a:ext cx="4222786" cy="31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4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Microsoft Office PowerPoint</Application>
  <PresentationFormat>Breitbild</PresentationFormat>
  <Paragraphs>104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Office</vt:lpstr>
      <vt:lpstr>Firmenlogo</vt:lpstr>
      <vt:lpstr>Kollektive Absturzsicherungen</vt:lpstr>
      <vt:lpstr>Regeln zu kollektiven Absturzsicherungen</vt:lpstr>
      <vt:lpstr>Grundsatz und Verantwortung</vt:lpstr>
      <vt:lpstr>Technisch nicht möglich</vt:lpstr>
      <vt:lpstr>Seitenschutz ab 2 m Absturzhöhe</vt:lpstr>
      <vt:lpstr>Fassadengerüst ab 3 m Absturzhöhe</vt:lpstr>
      <vt:lpstr>Dachränder ab 2 m Absturzhöhe (gilt ab Januar 22)</vt:lpstr>
      <vt:lpstr>Dachfangwand ab 2 m Absturzhöhe</vt:lpstr>
      <vt:lpstr>Fanggerüst</vt:lpstr>
      <vt:lpstr>Auffangnetz ab 3 m Absturzhöhe</vt:lpstr>
      <vt:lpstr>Testfragen</vt:lpstr>
      <vt:lpstr>Kollektive Absturzsicherungen schützen alle!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Daniel Küng</dc:creator>
  <cp:lastModifiedBy>Daniel Küng</cp:lastModifiedBy>
  <cp:revision>42</cp:revision>
  <dcterms:created xsi:type="dcterms:W3CDTF">2019-10-02T12:08:48Z</dcterms:created>
  <dcterms:modified xsi:type="dcterms:W3CDTF">2021-06-14T07:30:48Z</dcterms:modified>
</cp:coreProperties>
</file>