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5.xml" ContentType="application/inkml+xml"/>
  <Override PartName="/ppt/ink/ink6.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79" r:id="rId3"/>
    <p:sldId id="280" r:id="rId4"/>
    <p:sldId id="281" r:id="rId5"/>
    <p:sldId id="282" r:id="rId6"/>
    <p:sldId id="285" r:id="rId7"/>
    <p:sldId id="286" r:id="rId8"/>
    <p:sldId id="287" r:id="rId9"/>
    <p:sldId id="288" r:id="rId10"/>
    <p:sldId id="289" r:id="rId11"/>
    <p:sldId id="290" r:id="rId12"/>
    <p:sldId id="284" r:id="rId13"/>
    <p:sldId id="271" r:id="rId14"/>
    <p:sldId id="260" r:id="rId15"/>
    <p:sldId id="278" r:id="rId16"/>
    <p:sldId id="291" r:id="rId17"/>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72" userDrawn="1">
          <p15:clr>
            <a:srgbClr val="A4A3A4"/>
          </p15:clr>
        </p15:guide>
        <p15:guide id="2" pos="338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996" autoAdjust="0"/>
    <p:restoredTop sz="96597" autoAdjust="0"/>
  </p:normalViewPr>
  <p:slideViewPr>
    <p:cSldViewPr snapToGrid="0">
      <p:cViewPr varScale="1">
        <p:scale>
          <a:sx n="111" d="100"/>
          <a:sy n="111" d="100"/>
        </p:scale>
        <p:origin x="108" y="270"/>
      </p:cViewPr>
      <p:guideLst>
        <p:guide orient="horz" pos="572"/>
        <p:guide pos="3386"/>
      </p:guideLst>
    </p:cSldViewPr>
  </p:slideViewPr>
  <p:outlineViewPr>
    <p:cViewPr>
      <p:scale>
        <a:sx n="33" d="100"/>
        <a:sy n="33" d="100"/>
      </p:scale>
      <p:origin x="0" y="-6612"/>
    </p:cViewPr>
  </p:outlineViewPr>
  <p:notesTextViewPr>
    <p:cViewPr>
      <p:scale>
        <a:sx n="1" d="1"/>
        <a:sy n="1" d="1"/>
      </p:scale>
      <p:origin x="0" y="0"/>
    </p:cViewPr>
  </p:notesTextViewPr>
  <p:gridSpacing cx="90001" cy="90001"/>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F84071-1188-4173-82D2-A42C4F3872EB}"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C18F9B89-1254-4414-A098-7C0104525F15}">
      <dgm:prSet/>
      <dgm:spPr/>
      <dgm:t>
        <a:bodyPr/>
        <a:lstStyle/>
        <a:p>
          <a:r>
            <a:rPr lang="de-CH" dirty="0"/>
            <a:t>Schwere körperliche Arbeiten in den Morgenstunden vornehmen</a:t>
          </a:r>
          <a:endParaRPr lang="en-US" dirty="0"/>
        </a:p>
      </dgm:t>
    </dgm:pt>
    <dgm:pt modelId="{BB0D59FC-4DA2-4687-9E7A-F51578D2B28E}" type="parTrans" cxnId="{D7486180-7B51-435C-95CF-4122BB47EED1}">
      <dgm:prSet/>
      <dgm:spPr/>
      <dgm:t>
        <a:bodyPr/>
        <a:lstStyle/>
        <a:p>
          <a:endParaRPr lang="en-US"/>
        </a:p>
      </dgm:t>
    </dgm:pt>
    <dgm:pt modelId="{E2CB5025-C30E-4F60-9DEE-8B924B14538B}" type="sibTrans" cxnId="{D7486180-7B51-435C-95CF-4122BB47EED1}">
      <dgm:prSet/>
      <dgm:spPr/>
      <dgm:t>
        <a:bodyPr/>
        <a:lstStyle/>
        <a:p>
          <a:endParaRPr lang="en-US"/>
        </a:p>
      </dgm:t>
    </dgm:pt>
    <dgm:pt modelId="{34410ADC-2F4D-4002-AC92-F312881C0257}">
      <dgm:prSet/>
      <dgm:spPr/>
      <dgm:t>
        <a:bodyPr/>
        <a:lstStyle/>
        <a:p>
          <a:r>
            <a:rPr lang="de-CH" dirty="0"/>
            <a:t>Arbeitsplätze beschatten oder an der Sonne abgewandten Hausseite arbeiten</a:t>
          </a:r>
          <a:endParaRPr lang="en-US" dirty="0"/>
        </a:p>
      </dgm:t>
    </dgm:pt>
    <dgm:pt modelId="{C16DF828-3079-4E61-8F8E-E1EF56CA80D3}" type="parTrans" cxnId="{95038E0F-99A3-45BC-A41E-E532297ED921}">
      <dgm:prSet/>
      <dgm:spPr/>
      <dgm:t>
        <a:bodyPr/>
        <a:lstStyle/>
        <a:p>
          <a:endParaRPr lang="en-US"/>
        </a:p>
      </dgm:t>
    </dgm:pt>
    <dgm:pt modelId="{1A84370B-4F95-4F25-92FC-68609EBB40F4}" type="sibTrans" cxnId="{95038E0F-99A3-45BC-A41E-E532297ED921}">
      <dgm:prSet/>
      <dgm:spPr/>
      <dgm:t>
        <a:bodyPr/>
        <a:lstStyle/>
        <a:p>
          <a:endParaRPr lang="en-US"/>
        </a:p>
      </dgm:t>
    </dgm:pt>
    <dgm:pt modelId="{2C242F55-EC47-434D-8BE4-4504634B691C}">
      <dgm:prSet/>
      <dgm:spPr/>
      <dgm:t>
        <a:bodyPr/>
        <a:lstStyle/>
        <a:p>
          <a:r>
            <a:rPr lang="de-CH"/>
            <a:t>Genügend Flüssigkeit zu sich nehmen</a:t>
          </a:r>
          <a:endParaRPr lang="en-US"/>
        </a:p>
      </dgm:t>
    </dgm:pt>
    <dgm:pt modelId="{917D10FD-C6BC-4141-B8F5-2A626D7FA72C}" type="parTrans" cxnId="{9944AECE-9B93-40D1-A5E4-1DC8CDEBD249}">
      <dgm:prSet/>
      <dgm:spPr/>
      <dgm:t>
        <a:bodyPr/>
        <a:lstStyle/>
        <a:p>
          <a:endParaRPr lang="en-US"/>
        </a:p>
      </dgm:t>
    </dgm:pt>
    <dgm:pt modelId="{E198BC0E-CA67-4327-BDC8-07187D5DB45F}" type="sibTrans" cxnId="{9944AECE-9B93-40D1-A5E4-1DC8CDEBD249}">
      <dgm:prSet/>
      <dgm:spPr/>
      <dgm:t>
        <a:bodyPr/>
        <a:lstStyle/>
        <a:p>
          <a:endParaRPr lang="en-US"/>
        </a:p>
      </dgm:t>
    </dgm:pt>
    <dgm:pt modelId="{EC446332-75A5-4E5F-AED0-4B567FEBF780}">
      <dgm:prSet/>
      <dgm:spPr/>
      <dgm:t>
        <a:bodyPr/>
        <a:lstStyle/>
        <a:p>
          <a:r>
            <a:rPr lang="de-CH" dirty="0"/>
            <a:t>Körper in beschatteten und kühleren Bereichen abkühlen</a:t>
          </a:r>
          <a:endParaRPr lang="en-US" dirty="0"/>
        </a:p>
      </dgm:t>
    </dgm:pt>
    <dgm:pt modelId="{09232041-A38C-4DA8-A66F-7C3BBE538C6D}" type="parTrans" cxnId="{47724E30-09D4-4D8D-850F-947281526792}">
      <dgm:prSet/>
      <dgm:spPr/>
      <dgm:t>
        <a:bodyPr/>
        <a:lstStyle/>
        <a:p>
          <a:endParaRPr lang="en-US"/>
        </a:p>
      </dgm:t>
    </dgm:pt>
    <dgm:pt modelId="{AEF3C4AD-32A6-441E-9589-53AE53C25018}" type="sibTrans" cxnId="{47724E30-09D4-4D8D-850F-947281526792}">
      <dgm:prSet/>
      <dgm:spPr/>
      <dgm:t>
        <a:bodyPr/>
        <a:lstStyle/>
        <a:p>
          <a:endParaRPr lang="en-US"/>
        </a:p>
      </dgm:t>
    </dgm:pt>
    <dgm:pt modelId="{F369A46C-B08E-40ED-A965-4E849EAD368A}">
      <dgm:prSet/>
      <dgm:spPr/>
      <dgm:t>
        <a:bodyPr/>
        <a:lstStyle/>
        <a:p>
          <a:r>
            <a:rPr lang="de-CH"/>
            <a:t>Angepasste Kleider tragen (Kopfbedeckung, leichte Kleider etc.)</a:t>
          </a:r>
          <a:endParaRPr lang="en-US"/>
        </a:p>
      </dgm:t>
    </dgm:pt>
    <dgm:pt modelId="{4298CC82-3DC3-43F5-B79A-4BF1EBC93E6F}" type="parTrans" cxnId="{5AE671B1-8155-49DB-B326-52A5639D7D28}">
      <dgm:prSet/>
      <dgm:spPr/>
      <dgm:t>
        <a:bodyPr/>
        <a:lstStyle/>
        <a:p>
          <a:endParaRPr lang="en-US"/>
        </a:p>
      </dgm:t>
    </dgm:pt>
    <dgm:pt modelId="{5BEDC3EC-1A35-4EF1-ABBB-B98A655145BB}" type="sibTrans" cxnId="{5AE671B1-8155-49DB-B326-52A5639D7D28}">
      <dgm:prSet/>
      <dgm:spPr/>
      <dgm:t>
        <a:bodyPr/>
        <a:lstStyle/>
        <a:p>
          <a:endParaRPr lang="en-US"/>
        </a:p>
      </dgm:t>
    </dgm:pt>
    <dgm:pt modelId="{F9102F13-5922-4AC3-9B97-6004A43C7E11}">
      <dgm:prSet/>
      <dgm:spPr/>
      <dgm:t>
        <a:bodyPr/>
        <a:lstStyle/>
        <a:p>
          <a:r>
            <a:rPr lang="de-CH"/>
            <a:t>Eventuell Arbeitsbeginn anpassen</a:t>
          </a:r>
          <a:endParaRPr lang="en-US"/>
        </a:p>
      </dgm:t>
    </dgm:pt>
    <dgm:pt modelId="{9D71C305-0C23-45E8-B9F3-56FCC3439E4F}" type="parTrans" cxnId="{766C2A96-955E-4C58-9869-04B4C33D43B8}">
      <dgm:prSet/>
      <dgm:spPr/>
      <dgm:t>
        <a:bodyPr/>
        <a:lstStyle/>
        <a:p>
          <a:endParaRPr lang="en-US"/>
        </a:p>
      </dgm:t>
    </dgm:pt>
    <dgm:pt modelId="{33F3AD04-5D4F-4966-BE55-21A6A3A44932}" type="sibTrans" cxnId="{766C2A96-955E-4C58-9869-04B4C33D43B8}">
      <dgm:prSet/>
      <dgm:spPr/>
      <dgm:t>
        <a:bodyPr/>
        <a:lstStyle/>
        <a:p>
          <a:endParaRPr lang="en-US"/>
        </a:p>
      </dgm:t>
    </dgm:pt>
    <dgm:pt modelId="{5FDB2E1A-3A0F-47B2-B344-85F6B8DB3FBC}" type="pres">
      <dgm:prSet presAssocID="{51F84071-1188-4173-82D2-A42C4F3872EB}" presName="diagram" presStyleCnt="0">
        <dgm:presLayoutVars>
          <dgm:dir/>
          <dgm:resizeHandles val="exact"/>
        </dgm:presLayoutVars>
      </dgm:prSet>
      <dgm:spPr/>
    </dgm:pt>
    <dgm:pt modelId="{66174D3B-C765-4318-B54E-8F021FE7F506}" type="pres">
      <dgm:prSet presAssocID="{C18F9B89-1254-4414-A098-7C0104525F15}" presName="node" presStyleLbl="node1" presStyleIdx="0" presStyleCnt="6">
        <dgm:presLayoutVars>
          <dgm:bulletEnabled val="1"/>
        </dgm:presLayoutVars>
      </dgm:prSet>
      <dgm:spPr/>
    </dgm:pt>
    <dgm:pt modelId="{196F6C57-0095-4C98-B918-637D045FAFD3}" type="pres">
      <dgm:prSet presAssocID="{E2CB5025-C30E-4F60-9DEE-8B924B14538B}" presName="sibTrans" presStyleCnt="0"/>
      <dgm:spPr/>
    </dgm:pt>
    <dgm:pt modelId="{F60E4E96-BAB4-4270-BD81-6D80556108FC}" type="pres">
      <dgm:prSet presAssocID="{34410ADC-2F4D-4002-AC92-F312881C0257}" presName="node" presStyleLbl="node1" presStyleIdx="1" presStyleCnt="6">
        <dgm:presLayoutVars>
          <dgm:bulletEnabled val="1"/>
        </dgm:presLayoutVars>
      </dgm:prSet>
      <dgm:spPr/>
    </dgm:pt>
    <dgm:pt modelId="{143DB86C-0457-46D0-8D30-CB4C099F01FC}" type="pres">
      <dgm:prSet presAssocID="{1A84370B-4F95-4F25-92FC-68609EBB40F4}" presName="sibTrans" presStyleCnt="0"/>
      <dgm:spPr/>
    </dgm:pt>
    <dgm:pt modelId="{821E78DA-6066-4255-ABBD-9DA7EDA83058}" type="pres">
      <dgm:prSet presAssocID="{2C242F55-EC47-434D-8BE4-4504634B691C}" presName="node" presStyleLbl="node1" presStyleIdx="2" presStyleCnt="6">
        <dgm:presLayoutVars>
          <dgm:bulletEnabled val="1"/>
        </dgm:presLayoutVars>
      </dgm:prSet>
      <dgm:spPr/>
    </dgm:pt>
    <dgm:pt modelId="{75EDA2D0-F59D-4FA1-9095-098B9302D1C8}" type="pres">
      <dgm:prSet presAssocID="{E198BC0E-CA67-4327-BDC8-07187D5DB45F}" presName="sibTrans" presStyleCnt="0"/>
      <dgm:spPr/>
    </dgm:pt>
    <dgm:pt modelId="{CC65AEA2-5AC1-416D-B760-AF833D9896E1}" type="pres">
      <dgm:prSet presAssocID="{EC446332-75A5-4E5F-AED0-4B567FEBF780}" presName="node" presStyleLbl="node1" presStyleIdx="3" presStyleCnt="6">
        <dgm:presLayoutVars>
          <dgm:bulletEnabled val="1"/>
        </dgm:presLayoutVars>
      </dgm:prSet>
      <dgm:spPr/>
    </dgm:pt>
    <dgm:pt modelId="{2A1A568C-E63E-4271-81C0-FB24F2F82100}" type="pres">
      <dgm:prSet presAssocID="{AEF3C4AD-32A6-441E-9589-53AE53C25018}" presName="sibTrans" presStyleCnt="0"/>
      <dgm:spPr/>
    </dgm:pt>
    <dgm:pt modelId="{1CBC9BFE-A524-421D-8EAC-06E692711BEC}" type="pres">
      <dgm:prSet presAssocID="{F369A46C-B08E-40ED-A965-4E849EAD368A}" presName="node" presStyleLbl="node1" presStyleIdx="4" presStyleCnt="6">
        <dgm:presLayoutVars>
          <dgm:bulletEnabled val="1"/>
        </dgm:presLayoutVars>
      </dgm:prSet>
      <dgm:spPr/>
    </dgm:pt>
    <dgm:pt modelId="{A329A944-B0F0-4AA8-BB7A-AE16BBA9A690}" type="pres">
      <dgm:prSet presAssocID="{5BEDC3EC-1A35-4EF1-ABBB-B98A655145BB}" presName="sibTrans" presStyleCnt="0"/>
      <dgm:spPr/>
    </dgm:pt>
    <dgm:pt modelId="{8AED7A44-0DC0-4FF0-A666-7F3378474B59}" type="pres">
      <dgm:prSet presAssocID="{F9102F13-5922-4AC3-9B97-6004A43C7E11}" presName="node" presStyleLbl="node1" presStyleIdx="5" presStyleCnt="6">
        <dgm:presLayoutVars>
          <dgm:bulletEnabled val="1"/>
        </dgm:presLayoutVars>
      </dgm:prSet>
      <dgm:spPr/>
    </dgm:pt>
  </dgm:ptLst>
  <dgm:cxnLst>
    <dgm:cxn modelId="{95038E0F-99A3-45BC-A41E-E532297ED921}" srcId="{51F84071-1188-4173-82D2-A42C4F3872EB}" destId="{34410ADC-2F4D-4002-AC92-F312881C0257}" srcOrd="1" destOrd="0" parTransId="{C16DF828-3079-4E61-8F8E-E1EF56CA80D3}" sibTransId="{1A84370B-4F95-4F25-92FC-68609EBB40F4}"/>
    <dgm:cxn modelId="{47724E30-09D4-4D8D-850F-947281526792}" srcId="{51F84071-1188-4173-82D2-A42C4F3872EB}" destId="{EC446332-75A5-4E5F-AED0-4B567FEBF780}" srcOrd="3" destOrd="0" parTransId="{09232041-A38C-4DA8-A66F-7C3BBE538C6D}" sibTransId="{AEF3C4AD-32A6-441E-9589-53AE53C25018}"/>
    <dgm:cxn modelId="{066E6734-97B1-4B8B-9127-7231BF72D9FC}" type="presOf" srcId="{F369A46C-B08E-40ED-A965-4E849EAD368A}" destId="{1CBC9BFE-A524-421D-8EAC-06E692711BEC}" srcOrd="0" destOrd="0" presId="urn:microsoft.com/office/officeart/2005/8/layout/default"/>
    <dgm:cxn modelId="{8AF0C643-C350-4355-BC44-F4DB43B56081}" type="presOf" srcId="{51F84071-1188-4173-82D2-A42C4F3872EB}" destId="{5FDB2E1A-3A0F-47B2-B344-85F6B8DB3FBC}" srcOrd="0" destOrd="0" presId="urn:microsoft.com/office/officeart/2005/8/layout/default"/>
    <dgm:cxn modelId="{6E0CFC4E-A63E-42B0-9DF6-D7E11F5FD9AF}" type="presOf" srcId="{F9102F13-5922-4AC3-9B97-6004A43C7E11}" destId="{8AED7A44-0DC0-4FF0-A666-7F3378474B59}" srcOrd="0" destOrd="0" presId="urn:microsoft.com/office/officeart/2005/8/layout/default"/>
    <dgm:cxn modelId="{B2B11F73-4D81-4F5C-B1B4-3A2511951E31}" type="presOf" srcId="{34410ADC-2F4D-4002-AC92-F312881C0257}" destId="{F60E4E96-BAB4-4270-BD81-6D80556108FC}" srcOrd="0" destOrd="0" presId="urn:microsoft.com/office/officeart/2005/8/layout/default"/>
    <dgm:cxn modelId="{D7486180-7B51-435C-95CF-4122BB47EED1}" srcId="{51F84071-1188-4173-82D2-A42C4F3872EB}" destId="{C18F9B89-1254-4414-A098-7C0104525F15}" srcOrd="0" destOrd="0" parTransId="{BB0D59FC-4DA2-4687-9E7A-F51578D2B28E}" sibTransId="{E2CB5025-C30E-4F60-9DEE-8B924B14538B}"/>
    <dgm:cxn modelId="{B9563491-EA47-4B90-A54E-36B70B56BC43}" type="presOf" srcId="{2C242F55-EC47-434D-8BE4-4504634B691C}" destId="{821E78DA-6066-4255-ABBD-9DA7EDA83058}" srcOrd="0" destOrd="0" presId="urn:microsoft.com/office/officeart/2005/8/layout/default"/>
    <dgm:cxn modelId="{766C2A96-955E-4C58-9869-04B4C33D43B8}" srcId="{51F84071-1188-4173-82D2-A42C4F3872EB}" destId="{F9102F13-5922-4AC3-9B97-6004A43C7E11}" srcOrd="5" destOrd="0" parTransId="{9D71C305-0C23-45E8-B9F3-56FCC3439E4F}" sibTransId="{33F3AD04-5D4F-4966-BE55-21A6A3A44932}"/>
    <dgm:cxn modelId="{5AE671B1-8155-49DB-B326-52A5639D7D28}" srcId="{51F84071-1188-4173-82D2-A42C4F3872EB}" destId="{F369A46C-B08E-40ED-A965-4E849EAD368A}" srcOrd="4" destOrd="0" parTransId="{4298CC82-3DC3-43F5-B79A-4BF1EBC93E6F}" sibTransId="{5BEDC3EC-1A35-4EF1-ABBB-B98A655145BB}"/>
    <dgm:cxn modelId="{B6122DB3-F735-49B2-BC0D-DF9A1D15BE2A}" type="presOf" srcId="{EC446332-75A5-4E5F-AED0-4B567FEBF780}" destId="{CC65AEA2-5AC1-416D-B760-AF833D9896E1}" srcOrd="0" destOrd="0" presId="urn:microsoft.com/office/officeart/2005/8/layout/default"/>
    <dgm:cxn modelId="{9944AECE-9B93-40D1-A5E4-1DC8CDEBD249}" srcId="{51F84071-1188-4173-82D2-A42C4F3872EB}" destId="{2C242F55-EC47-434D-8BE4-4504634B691C}" srcOrd="2" destOrd="0" parTransId="{917D10FD-C6BC-4141-B8F5-2A626D7FA72C}" sibTransId="{E198BC0E-CA67-4327-BDC8-07187D5DB45F}"/>
    <dgm:cxn modelId="{D0797AD1-77B8-4911-A4BE-7C586879EEE7}" type="presOf" srcId="{C18F9B89-1254-4414-A098-7C0104525F15}" destId="{66174D3B-C765-4318-B54E-8F021FE7F506}" srcOrd="0" destOrd="0" presId="urn:microsoft.com/office/officeart/2005/8/layout/default"/>
    <dgm:cxn modelId="{597D167F-8509-4873-95A2-4A18AC356321}" type="presParOf" srcId="{5FDB2E1A-3A0F-47B2-B344-85F6B8DB3FBC}" destId="{66174D3B-C765-4318-B54E-8F021FE7F506}" srcOrd="0" destOrd="0" presId="urn:microsoft.com/office/officeart/2005/8/layout/default"/>
    <dgm:cxn modelId="{72A77CAB-96BF-488C-A0B7-B6979E994A03}" type="presParOf" srcId="{5FDB2E1A-3A0F-47B2-B344-85F6B8DB3FBC}" destId="{196F6C57-0095-4C98-B918-637D045FAFD3}" srcOrd="1" destOrd="0" presId="urn:microsoft.com/office/officeart/2005/8/layout/default"/>
    <dgm:cxn modelId="{B59D884B-0E73-4DA2-BA6F-6F97126D958E}" type="presParOf" srcId="{5FDB2E1A-3A0F-47B2-B344-85F6B8DB3FBC}" destId="{F60E4E96-BAB4-4270-BD81-6D80556108FC}" srcOrd="2" destOrd="0" presId="urn:microsoft.com/office/officeart/2005/8/layout/default"/>
    <dgm:cxn modelId="{12D3B8D7-FF76-4F9C-AE5C-CC739DD14223}" type="presParOf" srcId="{5FDB2E1A-3A0F-47B2-B344-85F6B8DB3FBC}" destId="{143DB86C-0457-46D0-8D30-CB4C099F01FC}" srcOrd="3" destOrd="0" presId="urn:microsoft.com/office/officeart/2005/8/layout/default"/>
    <dgm:cxn modelId="{42BDB814-5C99-49C9-B9E6-04AD8A4DE22A}" type="presParOf" srcId="{5FDB2E1A-3A0F-47B2-B344-85F6B8DB3FBC}" destId="{821E78DA-6066-4255-ABBD-9DA7EDA83058}" srcOrd="4" destOrd="0" presId="urn:microsoft.com/office/officeart/2005/8/layout/default"/>
    <dgm:cxn modelId="{7BC85226-AEB3-4F6D-BD30-4532E119EF92}" type="presParOf" srcId="{5FDB2E1A-3A0F-47B2-B344-85F6B8DB3FBC}" destId="{75EDA2D0-F59D-4FA1-9095-098B9302D1C8}" srcOrd="5" destOrd="0" presId="urn:microsoft.com/office/officeart/2005/8/layout/default"/>
    <dgm:cxn modelId="{66A4FB81-8D5A-49C9-86B5-3166183B64A2}" type="presParOf" srcId="{5FDB2E1A-3A0F-47B2-B344-85F6B8DB3FBC}" destId="{CC65AEA2-5AC1-416D-B760-AF833D9896E1}" srcOrd="6" destOrd="0" presId="urn:microsoft.com/office/officeart/2005/8/layout/default"/>
    <dgm:cxn modelId="{61E74B4D-B9B9-48E0-9A46-34C2486684A0}" type="presParOf" srcId="{5FDB2E1A-3A0F-47B2-B344-85F6B8DB3FBC}" destId="{2A1A568C-E63E-4271-81C0-FB24F2F82100}" srcOrd="7" destOrd="0" presId="urn:microsoft.com/office/officeart/2005/8/layout/default"/>
    <dgm:cxn modelId="{D58F729F-4B4F-418B-B99B-9D61CBD66D27}" type="presParOf" srcId="{5FDB2E1A-3A0F-47B2-B344-85F6B8DB3FBC}" destId="{1CBC9BFE-A524-421D-8EAC-06E692711BEC}" srcOrd="8" destOrd="0" presId="urn:microsoft.com/office/officeart/2005/8/layout/default"/>
    <dgm:cxn modelId="{524DBBB1-416B-409E-BE64-A84C4C62F9C0}" type="presParOf" srcId="{5FDB2E1A-3A0F-47B2-B344-85F6B8DB3FBC}" destId="{A329A944-B0F0-4AA8-BB7A-AE16BBA9A690}" srcOrd="9" destOrd="0" presId="urn:microsoft.com/office/officeart/2005/8/layout/default"/>
    <dgm:cxn modelId="{AD224114-05C5-48BE-AF7E-6244147283DD}" type="presParOf" srcId="{5FDB2E1A-3A0F-47B2-B344-85F6B8DB3FBC}" destId="{8AED7A44-0DC0-4FF0-A666-7F3378474B59}" srcOrd="10"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174D3B-C765-4318-B54E-8F021FE7F506}">
      <dsp:nvSpPr>
        <dsp:cNvPr id="0" name=""/>
        <dsp:cNvSpPr/>
      </dsp:nvSpPr>
      <dsp:spPr>
        <a:xfrm>
          <a:off x="0" y="693709"/>
          <a:ext cx="2097985" cy="125879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CH" sz="1600" kern="1200" dirty="0"/>
            <a:t>Schwere körperliche Arbeiten in den Morgenstunden vornehmen</a:t>
          </a:r>
          <a:endParaRPr lang="en-US" sz="1600" kern="1200" dirty="0"/>
        </a:p>
      </dsp:txBody>
      <dsp:txXfrm>
        <a:off x="0" y="693709"/>
        <a:ext cx="2097985" cy="1258791"/>
      </dsp:txXfrm>
    </dsp:sp>
    <dsp:sp modelId="{F60E4E96-BAB4-4270-BD81-6D80556108FC}">
      <dsp:nvSpPr>
        <dsp:cNvPr id="0" name=""/>
        <dsp:cNvSpPr/>
      </dsp:nvSpPr>
      <dsp:spPr>
        <a:xfrm>
          <a:off x="2307783" y="693709"/>
          <a:ext cx="2097985" cy="125879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CH" sz="1600" kern="1200" dirty="0"/>
            <a:t>Arbeitsplätze beschatten oder an der Sonne abgewandten Hausseite arbeiten</a:t>
          </a:r>
          <a:endParaRPr lang="en-US" sz="1600" kern="1200" dirty="0"/>
        </a:p>
      </dsp:txBody>
      <dsp:txXfrm>
        <a:off x="2307783" y="693709"/>
        <a:ext cx="2097985" cy="1258791"/>
      </dsp:txXfrm>
    </dsp:sp>
    <dsp:sp modelId="{821E78DA-6066-4255-ABBD-9DA7EDA83058}">
      <dsp:nvSpPr>
        <dsp:cNvPr id="0" name=""/>
        <dsp:cNvSpPr/>
      </dsp:nvSpPr>
      <dsp:spPr>
        <a:xfrm>
          <a:off x="4615567" y="693709"/>
          <a:ext cx="2097985" cy="125879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CH" sz="1600" kern="1200"/>
            <a:t>Genügend Flüssigkeit zu sich nehmen</a:t>
          </a:r>
          <a:endParaRPr lang="en-US" sz="1600" kern="1200"/>
        </a:p>
      </dsp:txBody>
      <dsp:txXfrm>
        <a:off x="4615567" y="693709"/>
        <a:ext cx="2097985" cy="1258791"/>
      </dsp:txXfrm>
    </dsp:sp>
    <dsp:sp modelId="{CC65AEA2-5AC1-416D-B760-AF833D9896E1}">
      <dsp:nvSpPr>
        <dsp:cNvPr id="0" name=""/>
        <dsp:cNvSpPr/>
      </dsp:nvSpPr>
      <dsp:spPr>
        <a:xfrm>
          <a:off x="0" y="2162299"/>
          <a:ext cx="2097985" cy="125879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CH" sz="1600" kern="1200" dirty="0"/>
            <a:t>Körper in beschatteten und kühleren Bereichen abkühlen</a:t>
          </a:r>
          <a:endParaRPr lang="en-US" sz="1600" kern="1200" dirty="0"/>
        </a:p>
      </dsp:txBody>
      <dsp:txXfrm>
        <a:off x="0" y="2162299"/>
        <a:ext cx="2097985" cy="1258791"/>
      </dsp:txXfrm>
    </dsp:sp>
    <dsp:sp modelId="{1CBC9BFE-A524-421D-8EAC-06E692711BEC}">
      <dsp:nvSpPr>
        <dsp:cNvPr id="0" name=""/>
        <dsp:cNvSpPr/>
      </dsp:nvSpPr>
      <dsp:spPr>
        <a:xfrm>
          <a:off x="2307783" y="2162299"/>
          <a:ext cx="2097985" cy="125879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CH" sz="1600" kern="1200"/>
            <a:t>Angepasste Kleider tragen (Kopfbedeckung, leichte Kleider etc.)</a:t>
          </a:r>
          <a:endParaRPr lang="en-US" sz="1600" kern="1200"/>
        </a:p>
      </dsp:txBody>
      <dsp:txXfrm>
        <a:off x="2307783" y="2162299"/>
        <a:ext cx="2097985" cy="1258791"/>
      </dsp:txXfrm>
    </dsp:sp>
    <dsp:sp modelId="{8AED7A44-0DC0-4FF0-A666-7F3378474B59}">
      <dsp:nvSpPr>
        <dsp:cNvPr id="0" name=""/>
        <dsp:cNvSpPr/>
      </dsp:nvSpPr>
      <dsp:spPr>
        <a:xfrm>
          <a:off x="4615567" y="2162299"/>
          <a:ext cx="2097985" cy="125879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CH" sz="1600" kern="1200"/>
            <a:t>Eventuell Arbeitsbeginn anpassen</a:t>
          </a:r>
          <a:endParaRPr lang="en-US" sz="1600" kern="1200"/>
        </a:p>
      </dsp:txBody>
      <dsp:txXfrm>
        <a:off x="4615567" y="2162299"/>
        <a:ext cx="2097985" cy="125879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7T10:13:59.686"/>
    </inkml:context>
    <inkml:brush xml:id="br0">
      <inkml:brushProperty name="width" value="0.06174" units="cm"/>
      <inkml:brushProperty name="height" value="0.12347" units="cm"/>
      <inkml:brushProperty name="color" value="#FF8517"/>
      <inkml:brushProperty name="tip" value="rectangle"/>
      <inkml:brushProperty name="rasterOp" value="maskPen"/>
      <inkml:brushProperty name="ignorePressure" value="1"/>
    </inkml:brush>
  </inkml:definitions>
  <inkml:trace contextRef="#ctx0" brushRef="#br0">167 83,'14'1,"-1"-1,0-1,1 1,-1-1,-1 0,2 0,-1-1,-1 1,1-1,13-3,-11 2,-1 1,2 0,-2 0,1 1,1 0,-1 0,1 0,-1 1,23 0,19 3,67 5,-95-5,66 8,-74-8,0 0,1-1,-1 0,40 2,882-4,-432-1,-490 0,0 0,34-3,-33 2,0 0,24 0,128 2,-73 0,147-7,-138 3,196 3,-148 2,198 8,-133-5,4 1,319 12,-486-16,0 2,115 10,-117-7,1-1,0-2,65 1,937-5,-597 1,-437 0,-1-2,33-2,-32 2,0 0,29 0,0 0,0-1,-1-1,1-1,55-9,-14 3,19-3,145-14,-206 24,2 0,99 0,252 4,161 1,-4 14,283-6,-552-10,-141 0,168 2,-198 5,30 0,474 16,-471-15,155 0,-43-1,27-2,92 5,-302-5,153-4,-102-1,1648 1,-1612 6,-7 0,1497-6,-757-1,-674 7,10 1,23-2,-18 1,-5-1,34 2,-159-7,106-1,-185-1,0-2,-1 0,44-7,15-1,-83 10,0 0,27-6,-28 4,0 2,1-1,14-1,8 0,0-1,0-1,46-9,-82 15,0 0,0 0,0 0,1 0,-1 0,0 0,0 0,0 0,0 0,1 0,-1 0,0 0,0 0,0 0,0 0,0-1,1 1,-1 0,0 0,0 0,0 0,0 0,0 0,0 0,1 0,-1 0,0 0,0 0,0 0,0 0,0 0,0 0,0 0,0-1,0 1,0 0,0 0,0 0,0 0,0 0,0 0,0 0,0 0,0 0,0 0,0 0,0-1,0 1,0 0,0 0,0 0,0 0,0 0,0 0,0 0,0 0,-1 0,1 0,0 0,-14-1,-22 1,5 5,1 0,1 0,0 2,-42 11,-52 11,88-22,14-2,0-1,-1 0,0-1,-1 0,1 0,-2-1,1 0,-28 1,-763-4,752-1,1 0,-65-8,114 10,8-1,-458-38,430 36,1 2,0 0,-54 1,51 0,1 0,-63-4,12-1,-1 2,-170 3,107 1,-567-1,674-1,-57-4,56 2,-53 0,-1107 4,1170-2,-59-5,56 4,-48-2,-173 5,-89-2,211-4,-58-1,-144-1,175 2,-188 5,157 1,-248-1,420-1,0 0,-36-3,34 2,1 0,-28 0,-657 1,345 2,-2077-1,2262 6,2 0,-1480-6,752 0,851-1,-54-4,54 2,-62 0,52 3,7 0,0 0,-104-7,95 3,2 2,-2 1,-77 2,14 0,82-1,-59-6,57 4,-52-2,57 4,7 0,0 0,1-1,-54-4,41 2,-1 0,0 2,1 0,-54 3,-7-1,-809-1,884 1,-57 4,57-3,-56 2,-1133-5,1168 1,-50-5,-50-1,-92-3,-3-1,126 6,-188 3,145 2,-951-1,1113 0,0 0,0 0,0 0,1 0,-1 1,0-1,0 0,1 1,-1-1,0 1,1-1,-2 1,2 0,0-1,-1 1,1 0,-2 1,-27 17,28-16,-1 0,0 1,0-2,-1 1,0 0,-12 4,7-3,5-3,0 1,1-1,-2 1,2 0,-8 4,12-6,0 0,-1 0,1 1,0-1,0 0,0 0,0 1,-1-1,1 0,0 0,0 1,0-1,0 0,0 0,0 0,0 0,0 0,0 1,0-1,0 0,1 0,-1 1,0-1,0 0,0 0,1 0,-1 1,0-1,0 0,1 0,1 1,0-1,-1 1,1-1,0 0,0 1,0-1,0 0,1 1,-1-1,0 0,4 0,40 2,0-2,80-2,-55-4,-50 5,-1-1,30 0,701 1,-367 2,702-1,-855-6,14 0,-105 7,199-2,-272-5,9 0,558 5,-320 2,477-1,-749 1,61 5,2 0,11-1,73 1,-157-5,47 4,-49-3,56 2,582-5,-648 2,2-1,32 5,34 0,550-3,-324-3,1328 1,-1465-6,9 0,1576 6,-1711 1,49 4,45 1,502-6,-310 0,-299 1,59 4,-57-3,46 2,166-4,252 6,0-2,-135-3,-73 11,46 0,-151-7,-1 1,116 6,-239-7,-43-3,1 0,27 0,21 0,200 3,232 10,121-12,-369-4,-199-1,1 0,57-6,-60 3,3 2,70-1,-59 4,510-7,-250 2,-272 6,-33-2,-2 0,1-1,-1 0,31-4,-30 3,1 0,1 0,46 0,-46 2,46-4,-44 3,45-1,-38 1,0 1,-1-2,39-5,36-2,-55 6,-21 1,1 1,36-1,88 4,83-2,-143-4,-66 2,55 0,-27 2,121 3,-153 1,-28-3,0 0,1 0,-1 1,1-1,-1 0,0 0,1 0,-1 0,0 0,1 0,-1 1,0-1,0 0,0 0,1 1,-1-1,0 0,0 0,0 1,0-1,0 0,0 0,0 1,0-1,0 0,0 0,0 1,-1-1,0 1,0 0,-1 0,1-1,0 1,-1 0,0 0,1-1,-1 1,0-1,1 1,-1-1,0 1,0-1,0 1,0-1,0 0,-5 1,-294 35,267-32,0-1,-1 0,0-1,-36 0,45-1,1-1,-30 4,29-1,-50 0,58-3</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7T10:13:59.686"/>
    </inkml:context>
    <inkml:brush xml:id="br0">
      <inkml:brushProperty name="width" value="0.06174" units="cm"/>
      <inkml:brushProperty name="height" value="0.12347" units="cm"/>
      <inkml:brushProperty name="color" value="#FF8517"/>
      <inkml:brushProperty name="tip" value="rectangle"/>
      <inkml:brushProperty name="rasterOp" value="maskPen"/>
      <inkml:brushProperty name="ignorePressure" value="1"/>
    </inkml:brush>
  </inkml:definitions>
  <inkml:trace contextRef="#ctx0" brushRef="#br0">77 83,'7'1,"-1"-1,0-1,0 1,0-1,0 0,0 0,0-1,0 1,0-1,6-3,-5 2,0 1,0 0,-1 0,1 1,1 0,-1 0,0 0,0 1,11 0,8 3,31 5,-43-5,30 8,-34-8,-1 0,1-1,0 0,18 2,409-4,-200-1,-228 0,1 0,15-3,-15 2,1 0,10 0,60 2,-34 0,67-7,-63 3,91 3,-69 2,92 8,-62-5,2 1,148 12,-226-16,1 2,53 10,-54-7,0-1,1-2,30 1,433-5,-277 1,-201 0,-1-2,15-2,-14 2,-1 0,14 0,0 0,0-1,0-1,-1-1,27-9,-7 3,8-3,68-14,-95 24,0 0,46 0,117 4,75 1,-3 14,132-6,-256-10,-66 0,79 2,-92 5,14 0,219 16,-218-15,72 0,-20-1,12-2,43 5,-139-5,70-4,-47-1,763 1,-747 6,-2 0,692-6,-350-1,-312 7,4 1,11-2,-8 1,-2-1,15 2,-73-7,48-1,-85-1,0-2,0 0,20-7,7-1,-39 10,1 0,12-6,-13 4,0 2,0-1,7-1,4 0,0-1,-1-1,22-9,-38 15,0 0,0 0,0 0,1 0,-1 0,0 0,0 0,0 0,0 0,0 0,0 0,0 0,0 0,0 0,0 0,0-1,1 1,-1 0,0 0,0 0,0 0,0 0,0 0,0 0,0 0,0 0,0 0,0 0,0 0,0 0,0 0,0 0,0 0,0-1,0 1,0 0,0 0,0 0,0 0,0 0,0 0,0 0,0 0,0 0,0 0,0 0,0-1,0 1,0 0,0 0,0 0,0 0,0 0,0 0,0 0,0 0,0 0,0 0,0 0,-7-1,-10 1,3 5,0 0,1 0,-1 2,-18 11,-25 11,40-22,8-2,-1-1,0 0,-1-1,1 0,-1 0,1-1,-1 0,-13 1,-353-4,349-1,-1 0,-29-8,53 10,3-1,-212-38,199 36,1 2,-1 0,-24 1,24 0,-1 0,-28-4,5-1,-1 2,-78 3,50 1,-263-1,312-1,-27-4,27 2,-25 0,-512 4,541-2,-27-5,25 4,-21-2,-80 5,-42-2,98-4,-27-1,-67-1,82 2,-88 5,73 1,-114-1,193-1,1 0,-17-3,16 2,0 0,-13 0,-303 1,158 2,-960-1,1046 6,2 0,-686-6,348 0,395-1,-26-4,25 2,-28 0,24 3,3 0,0 0,-48-7,44 3,0 2,0 1,-36 2,7 0,38-1,-28-6,27 4,-25-2,27 4,4 0,-1 0,1-1,-26-4,20 2,0 0,-1 2,0 0,-24 3,-4-1,-374-1,410 1,-28 4,27-3,-25 2,-526-5,542 1,-24-5,-23-1,-42-3,-2-1,59 6,-88 3,68 2,-441-1,516 0,0 0,-1 0,1 0,0 0,-1 1,1-1,-1 0,1 1,0-1,0 1,0-1,-1 1,1 0,0-1,0 1,0 0,-1 1,-12 17,12-16,1 0,-1 1,0-2,-1 1,1 0,-6 4,4-3,1-3,1 1,0-1,0 1,0 0,-4 4,6-6,0 0,-1 0,1 1,0-1,0 0,0 0,0 1,0-1,0 0,0 0,0 1,0-1,0 0,0 0,0 0,0 0,0 0,0 1,0-1,0 0,0 0,0 1,0-1,0 0,0 0,1 0,-1 1,0-1,0 0,0 0,1 1,0-1,0 1,0-1,0 0,0 1,0-1,0 0,0 1,-1-1,1 0,2 0,19 2,-1-2,38-2,-27-4,-22 5,-1-1,14 0,325 1,-170 2,325-1,-396-6,6 0,-48 7,92-2,-126-5,4 0,259 5,-149 2,221-1,-346 1,27 5,2 0,4-1,35 1,-73-5,21 4,-22-3,26 2,269-5,-299 2,0-1,15 5,15 0,256-3,-151-3,615 1,-678-6,5 0,728 6,-791 1,22 4,21 1,233-6,-144 0,-139 1,28 4,-26-3,21 2,76-4,118 6,-1-2,-62-3,-34 11,21 0,-69-7,-1 1,53 6,-110-7,-19-3,-1 0,13 0,10 0,92 3,108 10,56-12,-172-4,-90-1,-1 0,26-6,-26 3,0 2,33-1,-28 4,236-7,-115 2,-126 6,-16-2,0 0,0-1,0 0,14-4,-14 3,1 0,0 0,21 0,-21 2,22-4,-22 3,22-1,-18 1,0 1,1-2,16-5,18-2,-26 6,-10 1,1 1,16-1,41 4,39-2,-67-4,-30 2,25 0,-12 2,56 3,-71 1,-13-3,0 0,0 0,0 1,1-1,-1 0,0 0,0 0,0 0,0 0,1 0,-1 1,0-1,0 0,0 0,0 1,0-1,0 0,0 0,0 1,0-1,0 0,0 0,0 1,0-1,0 0,0 0,0 1,0-1,-1 1,1 0,-1 0,0-1,1 1,-1 0,0 0,1-1,-1 1,0-1,0 1,0-1,0 1,0-1,0 1,0-1,1 0,-3 1,-137 35,124-32,1-1,-2 0,1-1,-17 0,22-1,-1-1,-14 4,14-1,-23 0,27-3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7T10:13:59.686"/>
    </inkml:context>
    <inkml:brush xml:id="br0">
      <inkml:brushProperty name="width" value="0.06174" units="cm"/>
      <inkml:brushProperty name="height" value="0.12347" units="cm"/>
      <inkml:brushProperty name="color" value="#FF8517"/>
      <inkml:brushProperty name="tip" value="rectangle"/>
      <inkml:brushProperty name="rasterOp" value="maskPen"/>
      <inkml:brushProperty name="ignorePressure" value="1"/>
    </inkml:brush>
  </inkml:definitions>
  <inkml:trace contextRef="#ctx0" brushRef="#br0">68 83,'6'1,"-1"-1,0-1,1 1,-1-1,0 0,1 0,-1-1,0 1,0-1,6-3,-5 2,0 1,0 0,0 0,0 1,1 0,-1 0,0 0,0 1,10 0,7 3,27 5,-37-5,25 8,-29-8,-1 0,1-1,0 0,15 2,361-4,-177-1,-199 0,-1 0,15-3,-15 2,1 0,10 0,52 2,-30 0,60-7,-56 3,80 3,-61 2,81 8,-54-5,1 1,131 12,-199-16,1 2,46 10,-47-7,0-1,0-2,27 1,381-5,-243 1,-178 0,-1-2,14-2,-13 2,0 0,12 0,0 0,0-1,-1-1,1-1,22-9,-5 3,7-3,59-14,-83 24,0 0,40 0,104 4,65 1,-2 14,115-6,-224-10,-58 0,68 2,-79 5,11 0,193 16,-192-15,64 0,-18-1,11-2,37 5,-122-5,62-4,-42-1,671 1,-656 6,-3 0,610-6,-308-1,-275 7,4 1,9-2,-7 1,-2-1,14 2,-65-7,43-1,-75-1,0-2,-1 0,19-7,5-1,-33 10,0 0,10-6,-10 4,-1 2,1-1,5-1,4 0,0-1,-1-1,20-9,-34 15,0 0,0 0,0 0,0 0,0 0,0 0,0 0,0 0,0 0,0 0,0 0,0 0,0 0,0 0,0 0,0-1,1 1,-1 0,0 0,0 0,0 0,0 0,0 0,0 0,0 0,0 0,0 0,0 0,0 0,0 0,0 0,0 0,0 0,0-1,0 1,0 0,0 0,0 0,0 0,0 0,0 0,0 0,0 0,0 0,0 0,0 0,0-1,0 1,0 0,0 0,0 0,0 0,0 0,0 0,0 0,0 0,0 0,0 0,0 0,-6-1,-9 1,3 5,0 0,0 0,0 2,-17 11,-21 11,36-22,5-2,0-1,1 0,-2-1,1 0,0 0,-1-1,1 0,-12 1,-310-4,306-1,-1 0,-25-8,46 10,4-1,-187-38,175 36,0 2,0 0,-21 1,20 0,0 0,-25-4,5-1,-1 2,-69 3,44 1,-231-1,274-1,-23-4,23 2,-21 0,-452 4,477-2,-24-5,22 4,-19-2,-70 5,-36-2,85-4,-23-1,-59-1,71 2,-76 5,64 1,-101-1,171-1,0 0,-15-3,14 2,0 0,-11 0,-267 1,139 2,-845-1,921 6,2 0,-604-6,306 0,347-1,-21-4,21 2,-25 0,21 3,3 0,0 0,-42-7,38 3,1 2,0 1,-33 2,7 0,33-1,-24-6,24 4,-23-2,25 4,2 0,0 0,1-1,-23-4,17 2,1 0,-2 2,1 0,-21 3,-4-1,-329-1,360 1,-24 4,25-3,-24 2,-462-5,477 1,-21-5,-21-1,-36-3,-2-1,51 6,-77 3,61 2,-389-1,454 0,-1 0,1 0,0 0,0 0,0 1,-1-1,1 0,0 1,0-1,0 1,0-1,0 1,0 0,0-1,0 1,0 0,-1 1,-10 17,11-16,-1 0,0 1,1-2,-2 1,1 0,-4 4,1-3,3-3,0 1,1-1,-1 1,0 0,-3 4,5-6,0 0,-1 0,1 1,0-1,0 0,0 0,0 1,0-1,0 0,0 0,0 1,0-1,0 0,0 0,0 0,0 0,0 0,0 1,0-1,0 0,0 0,0 1,0-1,0 0,0 0,1 0,-1 1,0-1,0 0,0 0,1 1,0-1,-1 1,1-1,0 0,0 1,0-1,0 0,-1 1,1-1,0 0,2 0,15 2,1-2,33-2,-23-4,-21 5,0-1,12 0,286 1,-149 2,285-1,-347-6,4 0,-42 7,81-2,-110-5,3 0,227 5,-130 2,194-1,-305 1,25 5,1 0,4-1,30 1,-64-5,20 4,-21-3,23 2,237-5,-264 2,1-1,13 5,14 0,224-3,-132-3,541 1,-597-6,4 0,641 6,-696 1,20 4,18 1,204-6,-125 0,-123 1,25 4,-24-3,19 2,68-4,102 6,1-2,-56-3,-29 11,18 0,-61-7,-1 1,48 6,-98-7,-17-3,0 0,11 0,9 0,81 3,95 10,49-12,-151-4,-80-1,0 0,23-6,-24 3,1 2,29-1,-25 4,209-7,-103 2,-110 6,-14-2,-1 0,1-1,0 0,11-4,-11 3,0 0,1 0,18 0,-18 2,18-4,-17 3,17-1,-14 1,-1 1,0-2,16-5,14-2,-22 6,-8 1,-1 1,16-1,35 4,34-2,-58-4,-27 2,23 0,-12 2,50 3,-63 1,-11-3,0 0,1 0,-1 1,0-1,0 0,0 0,1 0,-1 0,0 0,0 0,0 1,0-1,0 0,0 0,0 1,0-1,0 0,0 0,0 1,0-1,0 0,0 0,0 1,0-1,0 0,0 0,0 1,0-1,0 1,-1 0,0 0,1-1,0 1,-1 0,0 0,0-1,1 1,-1-1,0 1,1-1,-1 1,0-1,0 1,0-1,0 0,-1 1,-121 35,109-32,0-1,0 0,0-1,-15 0,19-1,-1-1,-11 4,11-1,-20 0,24-3</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7T10:13:59.686"/>
    </inkml:context>
    <inkml:brush xml:id="br0">
      <inkml:brushProperty name="width" value="0.06174" units="cm"/>
      <inkml:brushProperty name="height" value="0.12347" units="cm"/>
      <inkml:brushProperty name="color" value="#FF8517"/>
      <inkml:brushProperty name="tip" value="rectangle"/>
      <inkml:brushProperty name="rasterOp" value="maskPen"/>
      <inkml:brushProperty name="ignorePressure" value="1"/>
    </inkml:brush>
  </inkml:definitions>
  <inkml:trace contextRef="#ctx0" brushRef="#br0">164 83,'13'1,"0"-1,1-1,-1 1,0-1,-1 0,1 0,0-1,-1 1,0-1,14-3,-11 2,-1 1,1 0,-1 0,1 1,0 0,0 0,0 0,0 1,23 0,18 3,65 5,-92-5,64 8,-72-8,-1 0,1-1,1 0,37 2,867-4,-424-1,-482 0,0 0,35-3,-34 2,1 0,23 0,126 2,-72 0,144-7,-135 3,192 3,-144 2,193 8,-130-5,4 1,313 12,-478-16,2 2,111 10,-114-7,1-1,0-2,64 1,919-5,-586 1,-428 0,-1-2,31-2,-30 2,0 0,27 0,2 0,-2-1,0-1,1-1,54-9,-14 3,19-3,142-14,-201 24,0 0,98 0,248 4,158 1,-5 14,278-6,-542-10,-138 0,166 2,-195 5,29 0,465 16,-462-15,152 0,-42-1,26-2,91 5,-296-5,150-4,-101-1,1618 1,-1583 6,-5 0,1468-6,-743-1,-661 7,9 1,23-2,-18 1,-4-1,33 2,-156-7,104-1,-182-1,0-2,0 0,42-7,15-1,-81 10,0 0,25-6,-25 4,-1 2,0-1,15-1,7 0,0-1,1-1,44-9,-80 15,0 0,0 0,0 0,1 0,-1 0,0 0,0 0,0 0,0 0,1 0,-1 0,0 0,0 0,0 0,0 0,0-1,1 1,-1 0,0 0,0 0,0 0,0 0,0 0,0 0,1 0,-1 0,0 0,0 0,0 0,0 0,0 0,0 0,0 0,0-1,0 1,0 0,0 0,0 0,0 0,0 0,0 0,0 0,0 0,0 0,0 0,0 0,0-1,0 1,0 0,0 0,0 0,0 0,0 0,0 0,0 0,0 0,-1 0,1 0,0 0,-14-1,-21 1,5 5,1 0,-1 0,2 2,-41 11,-52 11,86-22,15-2,-1-1,0 0,-1-1,0 0,-1 0,0-1,1 0,-28 1,-749-4,738-1,1 0,-63-8,111 10,8-1,-450-38,423 36,1 2,-2 0,-50 1,49 0,-1 0,-59-4,10-1,-1 2,-166 3,105 1,-557-1,662-1,-56-4,55 2,-52 0,-1087 4,1149-2,-59-5,56 4,-48-2,-169 5,-87-2,206-4,-57-1,-140-1,171 2,-185 5,154 1,-242-1,411-1,1 0,-37-3,35 2,0 0,-27 0,-644 1,337 2,-2037-1,2218 6,4 0,-1453-6,737 0,836-1,-53-4,52 2,-60 0,52 3,6 0,0 0,-102-7,94 3,0 2,0 1,-77 2,15 0,79-1,-57-6,56 4,-52-2,57 4,7 0,0 0,0-1,-52-4,39 2,1 0,-1 2,0 0,-51 3,-9-1,-793-1,868 1,-57 4,57-3,-56 2,-1111-5,1147 1,-51-5,-48-1,-90-3,-4-1,124 6,-184 3,143 2,-935-1,1093 0,0 0,0 0,0 0,1 0,-1 1,0-1,0 0,1 1,-1-1,0 1,1-1,-1 1,1 0,0-1,-1 1,1 0,-2 1,-26 17,27-16,-1 0,0 1,0-2,-1 1,-1 0,-10 4,6-3,5-3,0 1,1-1,-1 1,1 0,-8 4,12-6,0 0,-1 0,1 1,0-1,0 0,0 0,0 1,-1-1,1 0,0 0,0 1,0-1,0 0,0 0,0 0,0 0,0 0,0 1,0-1,0 0,1 0,-1 1,0-1,0 0,0 0,1 0,-1 1,0-1,0 0,1 0,1 1,0-1,-1 1,1-1,0 0,0 1,0-1,0 0,0 1,0-1,0 0,4 0,40 2,-1-2,79-2,-55-4,-48 5,-1-1,28 0,690 1,-361 2,689-1,-840-6,14 0,-102 7,195-2,-268-5,10 0,548 5,-316 2,470-1,-736 1,60 5,2 0,11-1,71 1,-153-5,46 4,-49-3,56 2,570-5,-635 2,1-1,32 5,33 0,541-3,-319-3,1303 1,-1437-6,9 0,1546 6,-1679 1,48 4,45 1,491-6,-303 0,-294 1,59 4,-57-3,46 2,162-4,248 6,-1-2,-132-3,-71 11,45 0,-149-7,0 1,113 6,-235-7,-40-3,-1 0,27 0,21 0,196 3,227 10,119-12,-362-4,-194-1,-1 0,57-6,-59 3,3 2,69-1,-59 4,502-7,-246 2,-268 6,-31-2,-2 0,0-1,0 0,30-4,-29 3,0 0,1 0,46 0,-45 2,44-4,-42 3,43-1,-37 1,1 1,-1-2,37-5,36-2,-54 6,-20 1,0 1,36-1,86 4,81-2,-140-4,-64 2,53 0,-26 2,119 3,-151 1,-27-3,0 0,1 0,-1 1,1-1,-1 0,0 0,1 0,-1 0,0 0,1 0,-1 1,0-1,0 0,0 0,1 1,-1-1,0 0,0 0,0 1,0-1,0 0,0 0,0 1,0-1,0 0,0 0,0 1,-1-1,0 1,0 0,-1 0,1-1,0 1,-1 0,0 0,1-1,-1 1,0-1,1 1,-1-1,0 1,0-1,0 1,0-1,0 0,-4 1,-290 35,263-32,-1-1,0 0,0-1,-36 0,45-1,0-1,-29 4,28-1,-48 0,57-3</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7T10:13:59.686"/>
    </inkml:context>
    <inkml:brush xml:id="br0">
      <inkml:brushProperty name="width" value="0.06174" units="cm"/>
      <inkml:brushProperty name="height" value="0.12347" units="cm"/>
      <inkml:brushProperty name="color" value="#FF8517"/>
      <inkml:brushProperty name="tip" value="rectangle"/>
      <inkml:brushProperty name="rasterOp" value="maskPen"/>
      <inkml:brushProperty name="ignorePressure" value="1"/>
    </inkml:brush>
  </inkml:definitions>
  <inkml:trace contextRef="#ctx0" brushRef="#br0">253 83,'20'1,"0"-1,0-1,0 1,0-1,-1 0,1 0,0-1,-1 1,-1-1,23-3,-20 2,1 1,1 0,-1 0,1 1,0 0,1 0,-1 0,0 1,35 0,28 3,100 5,-141-5,98 8,-111-8,-1 0,2-1,-1 0,60 2,1332-4,-653-1,-740 0,0 0,53-3,-51 2,1 0,35 0,193 2,-108 0,219-7,-207 3,296 3,-224 2,300 8,-202-5,7 1,481 12,-734-16,1 2,173 10,-176-7,0-1,2-2,98 1,1413-5,-901 1,-660 0,0-2,49-2,-49 2,2 0,42 0,1 0,-1-1,-1-1,1-1,83-9,-20 3,28-3,219-14,-310 24,1 0,151 0,380 4,243 1,-7 14,428-6,-834-10,-212 0,254 2,-299 5,45 0,714 16,-709-15,234 0,-66-1,41-2,139 5,-455-5,231-4,-156-1,2490 1,-2436 6,-8 0,2259-6,-1144-1,-1016 7,15 1,34-2,-27 1,-7-1,51 2,-239-7,158-1,-278-1,0-2,-2 0,67-7,22-1,-124 10,-1 0,40-6,-41 4,0 2,0-1,24-1,10 0,0-1,0-1,70-9,-124 15,0 0,0 0,0 0,2 0,-2 0,0 0,0 0,0 0,0 0,1 0,-1 0,0 0,0 0,0 0,0 0,0-1,2 1,-2 0,0 0,0 0,0 0,0 0,0 0,0 0,2 0,-2 0,0 0,0 0,0 0,0 0,0 0,0 0,0 0,0-1,0 1,0 0,0 0,0 0,0 0,0 0,0 0,0 0,0 0,0 0,0 0,0 0,0-1,0 1,0 0,0 0,0 0,0 0,0 0,0 0,0 0,0 0,-2 0,2 0,0 0,-22-1,-32 1,8 5,1 0,0 0,1 2,-63 11,-79 11,134-22,21-2,-2-1,1 0,-2-1,0 0,-1 0,0-1,1 0,-44 1,-1151-4,1136-1,1 0,-98-8,172 10,12-1,-692-38,650 36,2 2,-2 0,-79 1,76 0,-1 0,-92-4,17-1,-1 2,-257 3,162 1,-857-1,1018-1,-85-4,84 2,-80 0,-1672 4,1767-2,-89-5,84 4,-73-2,-260 5,-134-2,317-4,-87-1,-217-1,264 2,-284 5,238 1,-375-1,633-1,2 0,-56-3,52 2,1 0,-43 0,-989 1,518 2,-3132-1,3411 6,5 0,-2234-6,1134 0,1284-1,-80-4,81 2,-94 0,80 3,9 0,1 0,-157-7,143 3,2 2,-1 1,-119 2,24 0,123-1,-91-6,89 4,-81-2,87 4,11 0,0 0,1-1,-81-4,61 2,0 0,-1 2,1 0,-80 3,-13-1,-1219-1,1334 1,-87 4,87-3,-85 2,-1709-5,1763 1,-78-5,-74-1,-138-3,-6-1,191 6,-284 3,220 2,-1436-1,1679 0,0 0,1 0,-1 0,2 0,-2 1,1-1,-1 0,2 1,-2-1,1 1,1-1,-2 1,2 0,0-1,-2 1,2 0,-3 1,-41 17,43-16,-2 0,-1 1,1-2,-2 1,1 0,-18 4,9-3,9-3,-1 1,2-1,-2 1,2 0,-13 4,19-6,0 0,-1 0,1 1,0-1,0 0,0 0,0 1,-2-1,2 0,0 0,0 1,0-1,0 0,0 0,0 0,0 0,0 0,0 1,0-1,0 0,2 0,-2 1,0-1,0 0,0 0,1 0,-1 1,0-1,0 0,2 0,1 1,0-1,-2 1,2-1,1 0,-1 1,0-1,0 0,0 1,0-1,0 0,6 0,61 2,0-2,121-2,-85-4,-75 5,0-1,44 0,1059 1,-554 2,1059-1,-1290-6,19 0,-155 7,298-2,-410-5,13 0,844 5,-485 2,721-1,-1130 1,91 5,3 0,17-1,110 1,-235-5,69 4,-74-3,85 2,877-5,-976 2,2-1,49 5,50 0,831-3,-488-3,2002 1,-2210-6,15 0,2377 6,-2583 1,76 4,66 1,758-6,-467 0,-452 1,90 4,-86-3,69 2,249-4,382 6,0-2,-205-3,-108 11,68 0,-228-7,-1 1,175 6,-362-7,-62-3,-1 0,42 0,31 0,302 3,349 10,184-12,-557-4,-300-1,0 0,87-6,-90 3,4 2,106-1,-90 4,771-7,-377 2,-412 6,-50-2,-2 0,1-1,0 0,44-4,-43 3,1 0,0 0,71 0,-69 2,69-4,-68 3,69-1,-57 1,0 1,0-2,57-5,54-2,-84 6,-29 1,1 1,53-1,134 4,123-2,-213-4,-101 2,84 0,-42 2,184 3,-232 1,-42-3,0 0,1 0,-1 1,2-1,-2 0,0 0,1 0,-1 0,0 0,2 0,-2 1,0-1,0 0,0 0,1 1,-1-1,0 0,0 0,0 1,0-1,0 0,0 0,0 1,0-1,0 0,0 0,0 1,-1-1,-1 1,1 0,-2 0,1-1,1 1,-2 0,-1 0,3-1,-2 1,0-1,1 1,-1-1,0 1,0-1,0 1,0-1,0 0,-7 1,-445 35,404-32,-1-1,0 0,-1-1,-54 0,68-1,1-1,-45 4,43-1,-74 0,87-3</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7T10:13:59.686"/>
    </inkml:context>
    <inkml:brush xml:id="br0">
      <inkml:brushProperty name="width" value="0.06174" units="cm"/>
      <inkml:brushProperty name="height" value="0.12347" units="cm"/>
      <inkml:brushProperty name="color" value="#FF8517"/>
      <inkml:brushProperty name="tip" value="rectangle"/>
      <inkml:brushProperty name="rasterOp" value="maskPen"/>
      <inkml:brushProperty name="ignorePressure" value="1"/>
    </inkml:brush>
  </inkml:definitions>
  <inkml:trace contextRef="#ctx0" brushRef="#br0">253 83,'20'1,"0"-1,0-1,0 1,0-1,-1 0,1 0,0-1,-1 1,-1-1,23-3,-20 2,1 1,1 0,-1 0,1 1,0 0,1 0,-1 0,0 1,35 0,28 3,100 5,-141-5,98 8,-111-8,-1 0,2-1,-1 0,60 2,1332-4,-653-1,-740 0,0 0,53-3,-51 2,1 0,35 0,193 2,-108 0,219-7,-207 3,296 3,-224 2,300 8,-202-5,7 1,481 12,-734-16,1 2,173 10,-176-7,0-1,2-2,98 1,1413-5,-901 1,-660 0,0-2,49-2,-49 2,2 0,42 0,1 0,-1-1,-1-1,1-1,83-9,-20 3,28-3,219-14,-310 24,1 0,151 0,380 4,243 1,-7 14,428-6,-834-10,-212 0,254 2,-299 5,45 0,714 16,-709-15,234 0,-66-1,41-2,139 5,-455-5,231-4,-156-1,2490 1,-2436 6,-8 0,2259-6,-1144-1,-1016 7,15 1,34-2,-27 1,-7-1,51 2,-239-7,158-1,-278-1,0-2,-2 0,67-7,22-1,-124 10,-1 0,40-6,-41 4,0 2,0-1,24-1,10 0,0-1,0-1,70-9,-124 15,0 0,0 0,0 0,2 0,-2 0,0 0,0 0,0 0,0 0,1 0,-1 0,0 0,0 0,0 0,0 0,0-1,2 1,-2 0,0 0,0 0,0 0,0 0,0 0,0 0,2 0,-2 0,0 0,0 0,0 0,0 0,0 0,0 0,0 0,0-1,0 1,0 0,0 0,0 0,0 0,0 0,0 0,0 0,0 0,0 0,0 0,0 0,0-1,0 1,0 0,0 0,0 0,0 0,0 0,0 0,0 0,0 0,-2 0,2 0,0 0,-22-1,-32 1,8 5,1 0,0 0,1 2,-63 11,-79 11,134-22,21-2,-2-1,1 0,-2-1,0 0,-1 0,0-1,1 0,-44 1,-1151-4,1136-1,1 0,-98-8,172 10,12-1,-692-38,650 36,2 2,-2 0,-79 1,76 0,-1 0,-92-4,17-1,-1 2,-257 3,162 1,-857-1,1018-1,-85-4,84 2,-80 0,-1672 4,1767-2,-89-5,84 4,-73-2,-260 5,-134-2,317-4,-87-1,-217-1,264 2,-284 5,238 1,-375-1,633-1,2 0,-56-3,52 2,1 0,-43 0,-989 1,518 2,-3132-1,3411 6,5 0,-2234-6,1134 0,1284-1,-80-4,81 2,-94 0,80 3,9 0,1 0,-157-7,143 3,2 2,-1 1,-119 2,24 0,123-1,-91-6,89 4,-81-2,87 4,11 0,0 0,1-1,-81-4,61 2,0 0,-1 2,1 0,-80 3,-13-1,-1219-1,1334 1,-87 4,87-3,-85 2,-1709-5,1763 1,-78-5,-74-1,-138-3,-6-1,191 6,-284 3,220 2,-1436-1,1679 0,0 0,1 0,-1 0,2 0,-2 1,1-1,-1 0,2 1,-2-1,1 1,1-1,-2 1,2 0,0-1,-2 1,2 0,-3 1,-41 17,43-16,-2 0,-1 1,1-2,-2 1,1 0,-18 4,9-3,9-3,-1 1,2-1,-2 1,2 0,-13 4,19-6,0 0,-1 0,1 1,0-1,0 0,0 0,0 1,-2-1,2 0,0 0,0 1,0-1,0 0,0 0,0 0,0 0,0 0,0 1,0-1,0 0,2 0,-2 1,0-1,0 0,0 0,1 0,-1 1,0-1,0 0,2 0,1 1,0-1,-2 1,2-1,1 0,-1 1,0-1,0 0,0 1,0-1,0 0,6 0,61 2,0-2,121-2,-85-4,-75 5,0-1,44 0,1059 1,-554 2,1059-1,-1290-6,19 0,-155 7,298-2,-410-5,13 0,844 5,-485 2,721-1,-1130 1,91 5,3 0,17-1,110 1,-235-5,69 4,-74-3,85 2,877-5,-976 2,2-1,49 5,50 0,831-3,-488-3,2002 1,-2210-6,15 0,2377 6,-2583 1,76 4,66 1,758-6,-467 0,-452 1,90 4,-86-3,69 2,249-4,382 6,0-2,-205-3,-108 11,68 0,-228-7,-1 1,175 6,-362-7,-62-3,-1 0,42 0,31 0,302 3,349 10,184-12,-557-4,-300-1,0 0,87-6,-90 3,4 2,106-1,-90 4,771-7,-377 2,-412 6,-50-2,-2 0,1-1,0 0,44-4,-43 3,1 0,0 0,71 0,-69 2,69-4,-68 3,69-1,-57 1,0 1,0-2,57-5,54-2,-84 6,-29 1,1 1,53-1,134 4,123-2,-213-4,-101 2,84 0,-42 2,184 3,-232 1,-42-3,0 0,1 0,-1 1,2-1,-2 0,0 0,1 0,-1 0,0 0,2 0,-2 1,0-1,0 0,0 0,1 1,-1-1,0 0,0 0,0 1,0-1,0 0,0 0,0 1,0-1,0 0,0 0,0 1,-1-1,-1 1,1 0,-2 0,1-1,1 1,-2 0,-1 0,3-1,-2 1,0-1,1 1,-1-1,0 1,0-1,0 1,0-1,0 0,-7 1,-445 35,404-32,-1-1,0 0,-1-1,-54 0,68-1,1-1,-45 4,43-1,-74 0,87-3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0E933C-BB50-4931-8501-7B8A97F3B555}" type="datetimeFigureOut">
              <a:rPr lang="de-CH" smtClean="0"/>
              <a:t>07.06.2023</a:t>
            </a:fld>
            <a:endParaRPr lang="de-CH"/>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7DB59C-E48B-471E-AEC0-CBDED4A9CA36}" type="slidenum">
              <a:rPr lang="de-CH" smtClean="0"/>
              <a:t>‹Nr.›</a:t>
            </a:fld>
            <a:endParaRPr lang="de-CH"/>
          </a:p>
        </p:txBody>
      </p:sp>
    </p:spTree>
    <p:extLst>
      <p:ext uri="{BB962C8B-B14F-4D97-AF65-F5344CB8AC3E}">
        <p14:creationId xmlns:p14="http://schemas.microsoft.com/office/powerpoint/2010/main" val="2886683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B3A47D-41F9-4AE6-8AD8-0EE70D639F4C}"/>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CH"/>
          </a:p>
        </p:txBody>
      </p:sp>
      <p:sp>
        <p:nvSpPr>
          <p:cNvPr id="3" name="Untertitel 2">
            <a:extLst>
              <a:ext uri="{FF2B5EF4-FFF2-40B4-BE49-F238E27FC236}">
                <a16:creationId xmlns:a16="http://schemas.microsoft.com/office/drawing/2014/main" id="{5610FAE3-18A1-4020-A852-9134E688F8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a:p>
        </p:txBody>
      </p:sp>
      <p:sp>
        <p:nvSpPr>
          <p:cNvPr id="4" name="Datumsplatzhalter 3">
            <a:extLst>
              <a:ext uri="{FF2B5EF4-FFF2-40B4-BE49-F238E27FC236}">
                <a16:creationId xmlns:a16="http://schemas.microsoft.com/office/drawing/2014/main" id="{244E7468-6EA0-48BD-B654-0E97E8599C06}"/>
              </a:ext>
            </a:extLst>
          </p:cNvPr>
          <p:cNvSpPr>
            <a:spLocks noGrp="1"/>
          </p:cNvSpPr>
          <p:nvPr>
            <p:ph type="dt" sz="half" idx="10"/>
          </p:nvPr>
        </p:nvSpPr>
        <p:spPr/>
        <p:txBody>
          <a:bodyPr/>
          <a:lstStyle/>
          <a:p>
            <a:fld id="{633FBB3B-1B24-45E0-9AF0-783936F1D443}" type="datetimeFigureOut">
              <a:rPr lang="de-CH" smtClean="0"/>
              <a:t>07.06.2023</a:t>
            </a:fld>
            <a:endParaRPr lang="de-CH"/>
          </a:p>
        </p:txBody>
      </p:sp>
      <p:sp>
        <p:nvSpPr>
          <p:cNvPr id="5" name="Fußzeilenplatzhalter 4">
            <a:extLst>
              <a:ext uri="{FF2B5EF4-FFF2-40B4-BE49-F238E27FC236}">
                <a16:creationId xmlns:a16="http://schemas.microsoft.com/office/drawing/2014/main" id="{8A7837B7-847C-4342-A792-CC105A4F0396}"/>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0704B00E-8D84-4998-A3D5-DC97ED70A517}"/>
              </a:ext>
            </a:extLst>
          </p:cNvPr>
          <p:cNvSpPr>
            <a:spLocks noGrp="1"/>
          </p:cNvSpPr>
          <p:nvPr>
            <p:ph type="sldNum" sz="quarter" idx="12"/>
          </p:nvPr>
        </p:nvSpPr>
        <p:spPr/>
        <p:txBody>
          <a:bodyPr/>
          <a:lstStyle/>
          <a:p>
            <a:fld id="{09D544FB-6AB8-470D-B756-EF9EA9E6F14F}" type="slidenum">
              <a:rPr lang="de-CH" smtClean="0"/>
              <a:t>‹Nr.›</a:t>
            </a:fld>
            <a:endParaRPr lang="de-CH"/>
          </a:p>
        </p:txBody>
      </p:sp>
    </p:spTree>
    <p:extLst>
      <p:ext uri="{BB962C8B-B14F-4D97-AF65-F5344CB8AC3E}">
        <p14:creationId xmlns:p14="http://schemas.microsoft.com/office/powerpoint/2010/main" val="5977537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D3E6F0-CB0F-4363-A5A7-7BEF674E2541}"/>
              </a:ext>
            </a:extLst>
          </p:cNvPr>
          <p:cNvSpPr>
            <a:spLocks noGrp="1"/>
          </p:cNvSpPr>
          <p:nvPr>
            <p:ph type="title"/>
          </p:nvPr>
        </p:nvSpPr>
        <p:spPr/>
        <p:txBody>
          <a:bodyPr/>
          <a:lstStyle/>
          <a:p>
            <a:r>
              <a:rPr lang="de-DE"/>
              <a:t>Mastertitelformat bearbeiten</a:t>
            </a:r>
            <a:endParaRPr lang="de-CH"/>
          </a:p>
        </p:txBody>
      </p:sp>
      <p:sp>
        <p:nvSpPr>
          <p:cNvPr id="3" name="Vertikaler Textplatzhalter 2">
            <a:extLst>
              <a:ext uri="{FF2B5EF4-FFF2-40B4-BE49-F238E27FC236}">
                <a16:creationId xmlns:a16="http://schemas.microsoft.com/office/drawing/2014/main" id="{16AE5E7A-5F21-4A45-80D4-F857A2476B34}"/>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4F67194C-AE3D-4106-BEB5-C192247C9A5E}"/>
              </a:ext>
            </a:extLst>
          </p:cNvPr>
          <p:cNvSpPr>
            <a:spLocks noGrp="1"/>
          </p:cNvSpPr>
          <p:nvPr>
            <p:ph type="dt" sz="half" idx="10"/>
          </p:nvPr>
        </p:nvSpPr>
        <p:spPr/>
        <p:txBody>
          <a:bodyPr/>
          <a:lstStyle/>
          <a:p>
            <a:fld id="{633FBB3B-1B24-45E0-9AF0-783936F1D443}" type="datetimeFigureOut">
              <a:rPr lang="de-CH" smtClean="0"/>
              <a:t>07.06.2023</a:t>
            </a:fld>
            <a:endParaRPr lang="de-CH" dirty="0"/>
          </a:p>
        </p:txBody>
      </p:sp>
      <p:sp>
        <p:nvSpPr>
          <p:cNvPr id="5" name="Fußzeilenplatzhalter 4">
            <a:extLst>
              <a:ext uri="{FF2B5EF4-FFF2-40B4-BE49-F238E27FC236}">
                <a16:creationId xmlns:a16="http://schemas.microsoft.com/office/drawing/2014/main" id="{138F2916-D278-4AD6-B912-FDA75C42B095}"/>
              </a:ext>
            </a:extLst>
          </p:cNvPr>
          <p:cNvSpPr>
            <a:spLocks noGrp="1"/>
          </p:cNvSpPr>
          <p:nvPr>
            <p:ph type="ftr" sz="quarter" idx="11"/>
          </p:nvPr>
        </p:nvSpPr>
        <p:spPr/>
        <p:txBody>
          <a:bodyPr/>
          <a:lstStyle/>
          <a:p>
            <a:endParaRPr lang="de-CH" dirty="0"/>
          </a:p>
        </p:txBody>
      </p:sp>
      <p:sp>
        <p:nvSpPr>
          <p:cNvPr id="6" name="Foliennummernplatzhalter 5">
            <a:extLst>
              <a:ext uri="{FF2B5EF4-FFF2-40B4-BE49-F238E27FC236}">
                <a16:creationId xmlns:a16="http://schemas.microsoft.com/office/drawing/2014/main" id="{0CA15E33-319C-4B6E-8CC4-B024687FC10D}"/>
              </a:ext>
            </a:extLst>
          </p:cNvPr>
          <p:cNvSpPr>
            <a:spLocks noGrp="1"/>
          </p:cNvSpPr>
          <p:nvPr>
            <p:ph type="sldNum" sz="quarter" idx="12"/>
          </p:nvPr>
        </p:nvSpPr>
        <p:spPr/>
        <p:txBody>
          <a:bodyPr/>
          <a:lstStyle/>
          <a:p>
            <a:fld id="{09D544FB-6AB8-470D-B756-EF9EA9E6F14F}" type="slidenum">
              <a:rPr lang="de-CH" smtClean="0"/>
              <a:t>‹Nr.›</a:t>
            </a:fld>
            <a:endParaRPr lang="de-CH" dirty="0"/>
          </a:p>
        </p:txBody>
      </p:sp>
    </p:spTree>
    <p:extLst>
      <p:ext uri="{BB962C8B-B14F-4D97-AF65-F5344CB8AC3E}">
        <p14:creationId xmlns:p14="http://schemas.microsoft.com/office/powerpoint/2010/main" val="2417158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46B799FA-B51F-460A-8B03-0A7014D88E7F}"/>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CH"/>
          </a:p>
        </p:txBody>
      </p:sp>
      <p:sp>
        <p:nvSpPr>
          <p:cNvPr id="3" name="Vertikaler Textplatzhalter 2">
            <a:extLst>
              <a:ext uri="{FF2B5EF4-FFF2-40B4-BE49-F238E27FC236}">
                <a16:creationId xmlns:a16="http://schemas.microsoft.com/office/drawing/2014/main" id="{27C6E263-2758-482A-A524-137948A27DA8}"/>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A18C0EBA-B7AD-46D9-8E88-B738B668FBFB}"/>
              </a:ext>
            </a:extLst>
          </p:cNvPr>
          <p:cNvSpPr>
            <a:spLocks noGrp="1"/>
          </p:cNvSpPr>
          <p:nvPr>
            <p:ph type="dt" sz="half" idx="10"/>
          </p:nvPr>
        </p:nvSpPr>
        <p:spPr/>
        <p:txBody>
          <a:bodyPr/>
          <a:lstStyle/>
          <a:p>
            <a:fld id="{633FBB3B-1B24-45E0-9AF0-783936F1D443}" type="datetimeFigureOut">
              <a:rPr lang="de-CH" smtClean="0"/>
              <a:t>07.06.2023</a:t>
            </a:fld>
            <a:endParaRPr lang="de-CH" dirty="0"/>
          </a:p>
        </p:txBody>
      </p:sp>
      <p:sp>
        <p:nvSpPr>
          <p:cNvPr id="5" name="Fußzeilenplatzhalter 4">
            <a:extLst>
              <a:ext uri="{FF2B5EF4-FFF2-40B4-BE49-F238E27FC236}">
                <a16:creationId xmlns:a16="http://schemas.microsoft.com/office/drawing/2014/main" id="{977F3DCA-0F3B-4A68-8B27-135E931648B7}"/>
              </a:ext>
            </a:extLst>
          </p:cNvPr>
          <p:cNvSpPr>
            <a:spLocks noGrp="1"/>
          </p:cNvSpPr>
          <p:nvPr>
            <p:ph type="ftr" sz="quarter" idx="11"/>
          </p:nvPr>
        </p:nvSpPr>
        <p:spPr/>
        <p:txBody>
          <a:bodyPr/>
          <a:lstStyle/>
          <a:p>
            <a:endParaRPr lang="de-CH" dirty="0"/>
          </a:p>
        </p:txBody>
      </p:sp>
      <p:sp>
        <p:nvSpPr>
          <p:cNvPr id="6" name="Foliennummernplatzhalter 5">
            <a:extLst>
              <a:ext uri="{FF2B5EF4-FFF2-40B4-BE49-F238E27FC236}">
                <a16:creationId xmlns:a16="http://schemas.microsoft.com/office/drawing/2014/main" id="{77532643-010A-48CB-A2C6-D1C504ED85E4}"/>
              </a:ext>
            </a:extLst>
          </p:cNvPr>
          <p:cNvSpPr>
            <a:spLocks noGrp="1"/>
          </p:cNvSpPr>
          <p:nvPr>
            <p:ph type="sldNum" sz="quarter" idx="12"/>
          </p:nvPr>
        </p:nvSpPr>
        <p:spPr/>
        <p:txBody>
          <a:bodyPr/>
          <a:lstStyle/>
          <a:p>
            <a:fld id="{09D544FB-6AB8-470D-B756-EF9EA9E6F14F}" type="slidenum">
              <a:rPr lang="de-CH" smtClean="0"/>
              <a:t>‹Nr.›</a:t>
            </a:fld>
            <a:endParaRPr lang="de-CH" dirty="0"/>
          </a:p>
        </p:txBody>
      </p:sp>
    </p:spTree>
    <p:extLst>
      <p:ext uri="{BB962C8B-B14F-4D97-AF65-F5344CB8AC3E}">
        <p14:creationId xmlns:p14="http://schemas.microsoft.com/office/powerpoint/2010/main" val="2469620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9E53A9-01E0-4AF3-9E29-BC5885057ED3}"/>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A966AC18-86F8-438D-99EE-BEEA36D6E4C5}"/>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A2E11038-5930-47F7-BE1F-0EC9787AC35F}"/>
              </a:ext>
            </a:extLst>
          </p:cNvPr>
          <p:cNvSpPr>
            <a:spLocks noGrp="1"/>
          </p:cNvSpPr>
          <p:nvPr>
            <p:ph type="dt" sz="half" idx="10"/>
          </p:nvPr>
        </p:nvSpPr>
        <p:spPr/>
        <p:txBody>
          <a:bodyPr/>
          <a:lstStyle/>
          <a:p>
            <a:fld id="{633FBB3B-1B24-45E0-9AF0-783936F1D443}" type="datetimeFigureOut">
              <a:rPr lang="de-CH" smtClean="0"/>
              <a:t>07.06.2023</a:t>
            </a:fld>
            <a:endParaRPr lang="de-CH"/>
          </a:p>
        </p:txBody>
      </p:sp>
      <p:sp>
        <p:nvSpPr>
          <p:cNvPr id="5" name="Fußzeilenplatzhalter 4">
            <a:extLst>
              <a:ext uri="{FF2B5EF4-FFF2-40B4-BE49-F238E27FC236}">
                <a16:creationId xmlns:a16="http://schemas.microsoft.com/office/drawing/2014/main" id="{DBB90686-D253-4102-B9FC-C791CC76523D}"/>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6DD38969-5BBF-40EF-BA25-F31FEFD0E039}"/>
              </a:ext>
            </a:extLst>
          </p:cNvPr>
          <p:cNvSpPr>
            <a:spLocks noGrp="1"/>
          </p:cNvSpPr>
          <p:nvPr>
            <p:ph type="sldNum" sz="quarter" idx="12"/>
          </p:nvPr>
        </p:nvSpPr>
        <p:spPr/>
        <p:txBody>
          <a:bodyPr/>
          <a:lstStyle/>
          <a:p>
            <a:fld id="{09D544FB-6AB8-470D-B756-EF9EA9E6F14F}" type="slidenum">
              <a:rPr lang="de-CH" smtClean="0"/>
              <a:t>‹Nr.›</a:t>
            </a:fld>
            <a:endParaRPr lang="de-CH"/>
          </a:p>
        </p:txBody>
      </p:sp>
    </p:spTree>
    <p:extLst>
      <p:ext uri="{BB962C8B-B14F-4D97-AF65-F5344CB8AC3E}">
        <p14:creationId xmlns:p14="http://schemas.microsoft.com/office/powerpoint/2010/main" val="1294060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508826-E555-46E6-97A6-14E722783C1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CH"/>
          </a:p>
        </p:txBody>
      </p:sp>
      <p:sp>
        <p:nvSpPr>
          <p:cNvPr id="3" name="Textplatzhalter 2">
            <a:extLst>
              <a:ext uri="{FF2B5EF4-FFF2-40B4-BE49-F238E27FC236}">
                <a16:creationId xmlns:a16="http://schemas.microsoft.com/office/drawing/2014/main" id="{C45159AE-A643-4AC2-AA7B-D6BB7F01EF7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D3F55BA8-EF19-4A7B-A1CD-4709003B7A03}"/>
              </a:ext>
            </a:extLst>
          </p:cNvPr>
          <p:cNvSpPr>
            <a:spLocks noGrp="1"/>
          </p:cNvSpPr>
          <p:nvPr>
            <p:ph type="dt" sz="half" idx="10"/>
          </p:nvPr>
        </p:nvSpPr>
        <p:spPr/>
        <p:txBody>
          <a:bodyPr/>
          <a:lstStyle/>
          <a:p>
            <a:fld id="{633FBB3B-1B24-45E0-9AF0-783936F1D443}" type="datetimeFigureOut">
              <a:rPr lang="de-CH" smtClean="0"/>
              <a:t>07.06.2023</a:t>
            </a:fld>
            <a:endParaRPr lang="de-CH"/>
          </a:p>
        </p:txBody>
      </p:sp>
      <p:sp>
        <p:nvSpPr>
          <p:cNvPr id="5" name="Fußzeilenplatzhalter 4">
            <a:extLst>
              <a:ext uri="{FF2B5EF4-FFF2-40B4-BE49-F238E27FC236}">
                <a16:creationId xmlns:a16="http://schemas.microsoft.com/office/drawing/2014/main" id="{C4B8D2A4-80C5-4061-9778-C66C1657218D}"/>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212D235C-AC0D-41C8-AC86-E095180A9D46}"/>
              </a:ext>
            </a:extLst>
          </p:cNvPr>
          <p:cNvSpPr>
            <a:spLocks noGrp="1"/>
          </p:cNvSpPr>
          <p:nvPr>
            <p:ph type="sldNum" sz="quarter" idx="12"/>
          </p:nvPr>
        </p:nvSpPr>
        <p:spPr/>
        <p:txBody>
          <a:bodyPr/>
          <a:lstStyle/>
          <a:p>
            <a:fld id="{09D544FB-6AB8-470D-B756-EF9EA9E6F14F}" type="slidenum">
              <a:rPr lang="de-CH" smtClean="0"/>
              <a:t>‹Nr.›</a:t>
            </a:fld>
            <a:endParaRPr lang="de-CH"/>
          </a:p>
        </p:txBody>
      </p:sp>
    </p:spTree>
    <p:extLst>
      <p:ext uri="{BB962C8B-B14F-4D97-AF65-F5344CB8AC3E}">
        <p14:creationId xmlns:p14="http://schemas.microsoft.com/office/powerpoint/2010/main" val="3826318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E94283-0574-49C9-B2A6-FB130CD28C77}"/>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951200C2-13D8-4D2E-ABE4-C706141E2A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a:extLst>
              <a:ext uri="{FF2B5EF4-FFF2-40B4-BE49-F238E27FC236}">
                <a16:creationId xmlns:a16="http://schemas.microsoft.com/office/drawing/2014/main" id="{EAA7CE1F-547F-48BA-B592-41431EE41DF0}"/>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a:extLst>
              <a:ext uri="{FF2B5EF4-FFF2-40B4-BE49-F238E27FC236}">
                <a16:creationId xmlns:a16="http://schemas.microsoft.com/office/drawing/2014/main" id="{81ED806E-B3EA-4800-8C6B-38099BFE44AB}"/>
              </a:ext>
            </a:extLst>
          </p:cNvPr>
          <p:cNvSpPr>
            <a:spLocks noGrp="1"/>
          </p:cNvSpPr>
          <p:nvPr>
            <p:ph type="dt" sz="half" idx="10"/>
          </p:nvPr>
        </p:nvSpPr>
        <p:spPr/>
        <p:txBody>
          <a:bodyPr/>
          <a:lstStyle/>
          <a:p>
            <a:fld id="{633FBB3B-1B24-45E0-9AF0-783936F1D443}" type="datetimeFigureOut">
              <a:rPr lang="de-CH" smtClean="0"/>
              <a:t>07.06.2023</a:t>
            </a:fld>
            <a:endParaRPr lang="de-CH" dirty="0"/>
          </a:p>
        </p:txBody>
      </p:sp>
      <p:sp>
        <p:nvSpPr>
          <p:cNvPr id="6" name="Fußzeilenplatzhalter 5">
            <a:extLst>
              <a:ext uri="{FF2B5EF4-FFF2-40B4-BE49-F238E27FC236}">
                <a16:creationId xmlns:a16="http://schemas.microsoft.com/office/drawing/2014/main" id="{E4FF43AC-0CA1-4423-91CA-7BA8B2E4EBC7}"/>
              </a:ext>
            </a:extLst>
          </p:cNvPr>
          <p:cNvSpPr>
            <a:spLocks noGrp="1"/>
          </p:cNvSpPr>
          <p:nvPr>
            <p:ph type="ftr" sz="quarter" idx="11"/>
          </p:nvPr>
        </p:nvSpPr>
        <p:spPr/>
        <p:txBody>
          <a:bodyPr/>
          <a:lstStyle/>
          <a:p>
            <a:endParaRPr lang="de-CH" dirty="0"/>
          </a:p>
        </p:txBody>
      </p:sp>
      <p:sp>
        <p:nvSpPr>
          <p:cNvPr id="7" name="Foliennummernplatzhalter 6">
            <a:extLst>
              <a:ext uri="{FF2B5EF4-FFF2-40B4-BE49-F238E27FC236}">
                <a16:creationId xmlns:a16="http://schemas.microsoft.com/office/drawing/2014/main" id="{9C93C50D-A3C6-4C27-86F3-8734425FCFEB}"/>
              </a:ext>
            </a:extLst>
          </p:cNvPr>
          <p:cNvSpPr>
            <a:spLocks noGrp="1"/>
          </p:cNvSpPr>
          <p:nvPr>
            <p:ph type="sldNum" sz="quarter" idx="12"/>
          </p:nvPr>
        </p:nvSpPr>
        <p:spPr/>
        <p:txBody>
          <a:bodyPr/>
          <a:lstStyle/>
          <a:p>
            <a:fld id="{09D544FB-6AB8-470D-B756-EF9EA9E6F14F}" type="slidenum">
              <a:rPr lang="de-CH" smtClean="0"/>
              <a:t>‹Nr.›</a:t>
            </a:fld>
            <a:endParaRPr lang="de-CH" dirty="0"/>
          </a:p>
        </p:txBody>
      </p:sp>
    </p:spTree>
    <p:extLst>
      <p:ext uri="{BB962C8B-B14F-4D97-AF65-F5344CB8AC3E}">
        <p14:creationId xmlns:p14="http://schemas.microsoft.com/office/powerpoint/2010/main" val="2732208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E970FC-8B9E-4B7B-96B0-AF37DC1669AC}"/>
              </a:ext>
            </a:extLst>
          </p:cNvPr>
          <p:cNvSpPr>
            <a:spLocks noGrp="1"/>
          </p:cNvSpPr>
          <p:nvPr>
            <p:ph type="title"/>
          </p:nvPr>
        </p:nvSpPr>
        <p:spPr>
          <a:xfrm>
            <a:off x="839788" y="365125"/>
            <a:ext cx="10515600" cy="1325563"/>
          </a:xfrm>
        </p:spPr>
        <p:txBody>
          <a:bodyPr/>
          <a:lstStyle/>
          <a:p>
            <a:r>
              <a:rPr lang="de-DE"/>
              <a:t>Mastertitelformat bearbeiten</a:t>
            </a:r>
            <a:endParaRPr lang="de-CH"/>
          </a:p>
        </p:txBody>
      </p:sp>
      <p:sp>
        <p:nvSpPr>
          <p:cNvPr id="3" name="Textplatzhalter 2">
            <a:extLst>
              <a:ext uri="{FF2B5EF4-FFF2-40B4-BE49-F238E27FC236}">
                <a16:creationId xmlns:a16="http://schemas.microsoft.com/office/drawing/2014/main" id="{52CAE2E2-0B71-41F3-BCF6-049BD12FFE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CDD20F71-A90B-400A-A821-BF0B114529CD}"/>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a:extLst>
              <a:ext uri="{FF2B5EF4-FFF2-40B4-BE49-F238E27FC236}">
                <a16:creationId xmlns:a16="http://schemas.microsoft.com/office/drawing/2014/main" id="{684BEDB6-4C6D-406F-B530-EEFD004568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9CCDE734-C421-468A-92A0-8DDDB5C6998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a:extLst>
              <a:ext uri="{FF2B5EF4-FFF2-40B4-BE49-F238E27FC236}">
                <a16:creationId xmlns:a16="http://schemas.microsoft.com/office/drawing/2014/main" id="{24764B92-8A3E-41C9-AA2C-CFF6A2677BF0}"/>
              </a:ext>
            </a:extLst>
          </p:cNvPr>
          <p:cNvSpPr>
            <a:spLocks noGrp="1"/>
          </p:cNvSpPr>
          <p:nvPr>
            <p:ph type="dt" sz="half" idx="10"/>
          </p:nvPr>
        </p:nvSpPr>
        <p:spPr/>
        <p:txBody>
          <a:bodyPr/>
          <a:lstStyle/>
          <a:p>
            <a:fld id="{633FBB3B-1B24-45E0-9AF0-783936F1D443}" type="datetimeFigureOut">
              <a:rPr lang="de-CH" smtClean="0"/>
              <a:t>07.06.2023</a:t>
            </a:fld>
            <a:endParaRPr lang="de-CH" dirty="0"/>
          </a:p>
        </p:txBody>
      </p:sp>
      <p:sp>
        <p:nvSpPr>
          <p:cNvPr id="8" name="Fußzeilenplatzhalter 7">
            <a:extLst>
              <a:ext uri="{FF2B5EF4-FFF2-40B4-BE49-F238E27FC236}">
                <a16:creationId xmlns:a16="http://schemas.microsoft.com/office/drawing/2014/main" id="{F03748CF-2677-4B57-A74D-5EEB2C594B15}"/>
              </a:ext>
            </a:extLst>
          </p:cNvPr>
          <p:cNvSpPr>
            <a:spLocks noGrp="1"/>
          </p:cNvSpPr>
          <p:nvPr>
            <p:ph type="ftr" sz="quarter" idx="11"/>
          </p:nvPr>
        </p:nvSpPr>
        <p:spPr/>
        <p:txBody>
          <a:bodyPr/>
          <a:lstStyle/>
          <a:p>
            <a:endParaRPr lang="de-CH" dirty="0"/>
          </a:p>
        </p:txBody>
      </p:sp>
      <p:sp>
        <p:nvSpPr>
          <p:cNvPr id="9" name="Foliennummernplatzhalter 8">
            <a:extLst>
              <a:ext uri="{FF2B5EF4-FFF2-40B4-BE49-F238E27FC236}">
                <a16:creationId xmlns:a16="http://schemas.microsoft.com/office/drawing/2014/main" id="{BE3B97BF-821A-49F2-9E91-E42658FBCFF7}"/>
              </a:ext>
            </a:extLst>
          </p:cNvPr>
          <p:cNvSpPr>
            <a:spLocks noGrp="1"/>
          </p:cNvSpPr>
          <p:nvPr>
            <p:ph type="sldNum" sz="quarter" idx="12"/>
          </p:nvPr>
        </p:nvSpPr>
        <p:spPr/>
        <p:txBody>
          <a:bodyPr/>
          <a:lstStyle/>
          <a:p>
            <a:fld id="{09D544FB-6AB8-470D-B756-EF9EA9E6F14F}" type="slidenum">
              <a:rPr lang="de-CH" smtClean="0"/>
              <a:t>‹Nr.›</a:t>
            </a:fld>
            <a:endParaRPr lang="de-CH" dirty="0"/>
          </a:p>
        </p:txBody>
      </p:sp>
    </p:spTree>
    <p:extLst>
      <p:ext uri="{BB962C8B-B14F-4D97-AF65-F5344CB8AC3E}">
        <p14:creationId xmlns:p14="http://schemas.microsoft.com/office/powerpoint/2010/main" val="110291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323FDC-81DB-4F43-BC53-31AF4327853B}"/>
              </a:ext>
            </a:extLst>
          </p:cNvPr>
          <p:cNvSpPr>
            <a:spLocks noGrp="1"/>
          </p:cNvSpPr>
          <p:nvPr>
            <p:ph type="title"/>
          </p:nvPr>
        </p:nvSpPr>
        <p:spPr/>
        <p:txBody>
          <a:bodyPr/>
          <a:lstStyle/>
          <a:p>
            <a:r>
              <a:rPr lang="de-DE"/>
              <a:t>Mastertitelformat bearbeiten</a:t>
            </a:r>
            <a:endParaRPr lang="de-CH"/>
          </a:p>
        </p:txBody>
      </p:sp>
      <p:sp>
        <p:nvSpPr>
          <p:cNvPr id="3" name="Datumsplatzhalter 2">
            <a:extLst>
              <a:ext uri="{FF2B5EF4-FFF2-40B4-BE49-F238E27FC236}">
                <a16:creationId xmlns:a16="http://schemas.microsoft.com/office/drawing/2014/main" id="{0868442A-CE8C-4C6A-BADC-0C6B0FB0E55F}"/>
              </a:ext>
            </a:extLst>
          </p:cNvPr>
          <p:cNvSpPr>
            <a:spLocks noGrp="1"/>
          </p:cNvSpPr>
          <p:nvPr>
            <p:ph type="dt" sz="half" idx="10"/>
          </p:nvPr>
        </p:nvSpPr>
        <p:spPr/>
        <p:txBody>
          <a:bodyPr/>
          <a:lstStyle/>
          <a:p>
            <a:fld id="{633FBB3B-1B24-45E0-9AF0-783936F1D443}" type="datetimeFigureOut">
              <a:rPr lang="de-CH" smtClean="0"/>
              <a:t>07.06.2023</a:t>
            </a:fld>
            <a:endParaRPr lang="de-CH" dirty="0"/>
          </a:p>
        </p:txBody>
      </p:sp>
      <p:sp>
        <p:nvSpPr>
          <p:cNvPr id="4" name="Fußzeilenplatzhalter 3">
            <a:extLst>
              <a:ext uri="{FF2B5EF4-FFF2-40B4-BE49-F238E27FC236}">
                <a16:creationId xmlns:a16="http://schemas.microsoft.com/office/drawing/2014/main" id="{5B54E440-AF5F-4F05-9BB3-BB830B28FDBB}"/>
              </a:ext>
            </a:extLst>
          </p:cNvPr>
          <p:cNvSpPr>
            <a:spLocks noGrp="1"/>
          </p:cNvSpPr>
          <p:nvPr>
            <p:ph type="ftr" sz="quarter" idx="11"/>
          </p:nvPr>
        </p:nvSpPr>
        <p:spPr/>
        <p:txBody>
          <a:bodyPr/>
          <a:lstStyle/>
          <a:p>
            <a:endParaRPr lang="de-CH" dirty="0"/>
          </a:p>
        </p:txBody>
      </p:sp>
      <p:sp>
        <p:nvSpPr>
          <p:cNvPr id="5" name="Foliennummernplatzhalter 4">
            <a:extLst>
              <a:ext uri="{FF2B5EF4-FFF2-40B4-BE49-F238E27FC236}">
                <a16:creationId xmlns:a16="http://schemas.microsoft.com/office/drawing/2014/main" id="{25371A1F-D9D3-48BC-86A8-81A028425824}"/>
              </a:ext>
            </a:extLst>
          </p:cNvPr>
          <p:cNvSpPr>
            <a:spLocks noGrp="1"/>
          </p:cNvSpPr>
          <p:nvPr>
            <p:ph type="sldNum" sz="quarter" idx="12"/>
          </p:nvPr>
        </p:nvSpPr>
        <p:spPr/>
        <p:txBody>
          <a:bodyPr/>
          <a:lstStyle/>
          <a:p>
            <a:fld id="{09D544FB-6AB8-470D-B756-EF9EA9E6F14F}" type="slidenum">
              <a:rPr lang="de-CH" smtClean="0"/>
              <a:t>‹Nr.›</a:t>
            </a:fld>
            <a:endParaRPr lang="de-CH" dirty="0"/>
          </a:p>
        </p:txBody>
      </p:sp>
    </p:spTree>
    <p:extLst>
      <p:ext uri="{BB962C8B-B14F-4D97-AF65-F5344CB8AC3E}">
        <p14:creationId xmlns:p14="http://schemas.microsoft.com/office/powerpoint/2010/main" val="3080540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30F0035E-D03F-440D-A720-1569DDD2917B}"/>
              </a:ext>
            </a:extLst>
          </p:cNvPr>
          <p:cNvSpPr>
            <a:spLocks noGrp="1"/>
          </p:cNvSpPr>
          <p:nvPr>
            <p:ph type="dt" sz="half" idx="10"/>
          </p:nvPr>
        </p:nvSpPr>
        <p:spPr/>
        <p:txBody>
          <a:bodyPr/>
          <a:lstStyle/>
          <a:p>
            <a:fld id="{633FBB3B-1B24-45E0-9AF0-783936F1D443}" type="datetimeFigureOut">
              <a:rPr lang="de-CH" smtClean="0"/>
              <a:t>07.06.2023</a:t>
            </a:fld>
            <a:endParaRPr lang="de-CH" dirty="0"/>
          </a:p>
        </p:txBody>
      </p:sp>
      <p:sp>
        <p:nvSpPr>
          <p:cNvPr id="3" name="Fußzeilenplatzhalter 2">
            <a:extLst>
              <a:ext uri="{FF2B5EF4-FFF2-40B4-BE49-F238E27FC236}">
                <a16:creationId xmlns:a16="http://schemas.microsoft.com/office/drawing/2014/main" id="{1A5AE7A0-DB22-458B-B0D5-1CF603F34C8B}"/>
              </a:ext>
            </a:extLst>
          </p:cNvPr>
          <p:cNvSpPr>
            <a:spLocks noGrp="1"/>
          </p:cNvSpPr>
          <p:nvPr>
            <p:ph type="ftr" sz="quarter" idx="11"/>
          </p:nvPr>
        </p:nvSpPr>
        <p:spPr/>
        <p:txBody>
          <a:bodyPr/>
          <a:lstStyle/>
          <a:p>
            <a:endParaRPr lang="de-CH" dirty="0"/>
          </a:p>
        </p:txBody>
      </p:sp>
      <p:sp>
        <p:nvSpPr>
          <p:cNvPr id="4" name="Foliennummernplatzhalter 3">
            <a:extLst>
              <a:ext uri="{FF2B5EF4-FFF2-40B4-BE49-F238E27FC236}">
                <a16:creationId xmlns:a16="http://schemas.microsoft.com/office/drawing/2014/main" id="{15FDBA69-DB3C-4D25-AE3F-9B7741364EF2}"/>
              </a:ext>
            </a:extLst>
          </p:cNvPr>
          <p:cNvSpPr>
            <a:spLocks noGrp="1"/>
          </p:cNvSpPr>
          <p:nvPr>
            <p:ph type="sldNum" sz="quarter" idx="12"/>
          </p:nvPr>
        </p:nvSpPr>
        <p:spPr/>
        <p:txBody>
          <a:bodyPr/>
          <a:lstStyle/>
          <a:p>
            <a:fld id="{09D544FB-6AB8-470D-B756-EF9EA9E6F14F}" type="slidenum">
              <a:rPr lang="de-CH" smtClean="0"/>
              <a:t>‹Nr.›</a:t>
            </a:fld>
            <a:endParaRPr lang="de-CH" dirty="0"/>
          </a:p>
        </p:txBody>
      </p:sp>
    </p:spTree>
    <p:extLst>
      <p:ext uri="{BB962C8B-B14F-4D97-AF65-F5344CB8AC3E}">
        <p14:creationId xmlns:p14="http://schemas.microsoft.com/office/powerpoint/2010/main" val="1626334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4D81CF-D130-4BA3-AE74-1617F742641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Inhaltsplatzhalter 2">
            <a:extLst>
              <a:ext uri="{FF2B5EF4-FFF2-40B4-BE49-F238E27FC236}">
                <a16:creationId xmlns:a16="http://schemas.microsoft.com/office/drawing/2014/main" id="{D1FAC3F6-B5AB-4836-8A88-5F441495B6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a:extLst>
              <a:ext uri="{FF2B5EF4-FFF2-40B4-BE49-F238E27FC236}">
                <a16:creationId xmlns:a16="http://schemas.microsoft.com/office/drawing/2014/main" id="{903EC485-DBC0-4097-A9D5-9632A69C1B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40A5A1B5-F270-4BF3-A376-61FFA2B73C84}"/>
              </a:ext>
            </a:extLst>
          </p:cNvPr>
          <p:cNvSpPr>
            <a:spLocks noGrp="1"/>
          </p:cNvSpPr>
          <p:nvPr>
            <p:ph type="dt" sz="half" idx="10"/>
          </p:nvPr>
        </p:nvSpPr>
        <p:spPr/>
        <p:txBody>
          <a:bodyPr/>
          <a:lstStyle/>
          <a:p>
            <a:fld id="{633FBB3B-1B24-45E0-9AF0-783936F1D443}" type="datetimeFigureOut">
              <a:rPr lang="de-CH" smtClean="0"/>
              <a:t>07.06.2023</a:t>
            </a:fld>
            <a:endParaRPr lang="de-CH" dirty="0"/>
          </a:p>
        </p:txBody>
      </p:sp>
      <p:sp>
        <p:nvSpPr>
          <p:cNvPr id="6" name="Fußzeilenplatzhalter 5">
            <a:extLst>
              <a:ext uri="{FF2B5EF4-FFF2-40B4-BE49-F238E27FC236}">
                <a16:creationId xmlns:a16="http://schemas.microsoft.com/office/drawing/2014/main" id="{CA078910-3FA6-45B3-BEBC-B219E6383136}"/>
              </a:ext>
            </a:extLst>
          </p:cNvPr>
          <p:cNvSpPr>
            <a:spLocks noGrp="1"/>
          </p:cNvSpPr>
          <p:nvPr>
            <p:ph type="ftr" sz="quarter" idx="11"/>
          </p:nvPr>
        </p:nvSpPr>
        <p:spPr/>
        <p:txBody>
          <a:bodyPr/>
          <a:lstStyle/>
          <a:p>
            <a:endParaRPr lang="de-CH" dirty="0"/>
          </a:p>
        </p:txBody>
      </p:sp>
      <p:sp>
        <p:nvSpPr>
          <p:cNvPr id="7" name="Foliennummernplatzhalter 6">
            <a:extLst>
              <a:ext uri="{FF2B5EF4-FFF2-40B4-BE49-F238E27FC236}">
                <a16:creationId xmlns:a16="http://schemas.microsoft.com/office/drawing/2014/main" id="{2ECC4A55-A410-4C18-94A6-A62A29C674BA}"/>
              </a:ext>
            </a:extLst>
          </p:cNvPr>
          <p:cNvSpPr>
            <a:spLocks noGrp="1"/>
          </p:cNvSpPr>
          <p:nvPr>
            <p:ph type="sldNum" sz="quarter" idx="12"/>
          </p:nvPr>
        </p:nvSpPr>
        <p:spPr/>
        <p:txBody>
          <a:bodyPr/>
          <a:lstStyle/>
          <a:p>
            <a:fld id="{09D544FB-6AB8-470D-B756-EF9EA9E6F14F}" type="slidenum">
              <a:rPr lang="de-CH" smtClean="0"/>
              <a:t>‹Nr.›</a:t>
            </a:fld>
            <a:endParaRPr lang="de-CH" dirty="0"/>
          </a:p>
        </p:txBody>
      </p:sp>
    </p:spTree>
    <p:extLst>
      <p:ext uri="{BB962C8B-B14F-4D97-AF65-F5344CB8AC3E}">
        <p14:creationId xmlns:p14="http://schemas.microsoft.com/office/powerpoint/2010/main" val="2449398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0D1209-CA62-4F6E-A50C-A0109E3F3AFB}"/>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Bildplatzhalter 2">
            <a:extLst>
              <a:ext uri="{FF2B5EF4-FFF2-40B4-BE49-F238E27FC236}">
                <a16:creationId xmlns:a16="http://schemas.microsoft.com/office/drawing/2014/main" id="{158A83BF-AD47-4AA5-9A10-59A5964418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dirty="0"/>
          </a:p>
        </p:txBody>
      </p:sp>
      <p:sp>
        <p:nvSpPr>
          <p:cNvPr id="4" name="Textplatzhalter 3">
            <a:extLst>
              <a:ext uri="{FF2B5EF4-FFF2-40B4-BE49-F238E27FC236}">
                <a16:creationId xmlns:a16="http://schemas.microsoft.com/office/drawing/2014/main" id="{50920217-9C03-46AA-B772-60D85E0AD4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AE29309C-B640-4531-94C4-B0E281E1231D}"/>
              </a:ext>
            </a:extLst>
          </p:cNvPr>
          <p:cNvSpPr>
            <a:spLocks noGrp="1"/>
          </p:cNvSpPr>
          <p:nvPr>
            <p:ph type="dt" sz="half" idx="10"/>
          </p:nvPr>
        </p:nvSpPr>
        <p:spPr/>
        <p:txBody>
          <a:bodyPr/>
          <a:lstStyle/>
          <a:p>
            <a:fld id="{633FBB3B-1B24-45E0-9AF0-783936F1D443}" type="datetimeFigureOut">
              <a:rPr lang="de-CH" smtClean="0"/>
              <a:t>07.06.2023</a:t>
            </a:fld>
            <a:endParaRPr lang="de-CH" dirty="0"/>
          </a:p>
        </p:txBody>
      </p:sp>
      <p:sp>
        <p:nvSpPr>
          <p:cNvPr id="6" name="Fußzeilenplatzhalter 5">
            <a:extLst>
              <a:ext uri="{FF2B5EF4-FFF2-40B4-BE49-F238E27FC236}">
                <a16:creationId xmlns:a16="http://schemas.microsoft.com/office/drawing/2014/main" id="{B4B1F31E-8529-479A-A2AF-2D53BF26A82B}"/>
              </a:ext>
            </a:extLst>
          </p:cNvPr>
          <p:cNvSpPr>
            <a:spLocks noGrp="1"/>
          </p:cNvSpPr>
          <p:nvPr>
            <p:ph type="ftr" sz="quarter" idx="11"/>
          </p:nvPr>
        </p:nvSpPr>
        <p:spPr/>
        <p:txBody>
          <a:bodyPr/>
          <a:lstStyle/>
          <a:p>
            <a:endParaRPr lang="de-CH" dirty="0"/>
          </a:p>
        </p:txBody>
      </p:sp>
      <p:sp>
        <p:nvSpPr>
          <p:cNvPr id="7" name="Foliennummernplatzhalter 6">
            <a:extLst>
              <a:ext uri="{FF2B5EF4-FFF2-40B4-BE49-F238E27FC236}">
                <a16:creationId xmlns:a16="http://schemas.microsoft.com/office/drawing/2014/main" id="{1F6AED30-4B20-4D48-B9F3-5AEB48309FE6}"/>
              </a:ext>
            </a:extLst>
          </p:cNvPr>
          <p:cNvSpPr>
            <a:spLocks noGrp="1"/>
          </p:cNvSpPr>
          <p:nvPr>
            <p:ph type="sldNum" sz="quarter" idx="12"/>
          </p:nvPr>
        </p:nvSpPr>
        <p:spPr/>
        <p:txBody>
          <a:bodyPr/>
          <a:lstStyle/>
          <a:p>
            <a:fld id="{09D544FB-6AB8-470D-B756-EF9EA9E6F14F}" type="slidenum">
              <a:rPr lang="de-CH" smtClean="0"/>
              <a:t>‹Nr.›</a:t>
            </a:fld>
            <a:endParaRPr lang="de-CH" dirty="0"/>
          </a:p>
        </p:txBody>
      </p:sp>
    </p:spTree>
    <p:extLst>
      <p:ext uri="{BB962C8B-B14F-4D97-AF65-F5344CB8AC3E}">
        <p14:creationId xmlns:p14="http://schemas.microsoft.com/office/powerpoint/2010/main" val="3164518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1669A0A0-2FCF-47BD-8415-37CD8954E2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CH"/>
          </a:p>
        </p:txBody>
      </p:sp>
      <p:sp>
        <p:nvSpPr>
          <p:cNvPr id="3" name="Textplatzhalter 2">
            <a:extLst>
              <a:ext uri="{FF2B5EF4-FFF2-40B4-BE49-F238E27FC236}">
                <a16:creationId xmlns:a16="http://schemas.microsoft.com/office/drawing/2014/main" id="{687AE0D5-6228-47C4-9E37-6215B74896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D6A84CEB-B889-43BB-BC9C-F2E178B712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3FBB3B-1B24-45E0-9AF0-783936F1D443}" type="datetimeFigureOut">
              <a:rPr lang="de-CH" smtClean="0"/>
              <a:t>07.06.2023</a:t>
            </a:fld>
            <a:endParaRPr lang="de-CH"/>
          </a:p>
        </p:txBody>
      </p:sp>
      <p:sp>
        <p:nvSpPr>
          <p:cNvPr id="5" name="Fußzeilenplatzhalter 4">
            <a:extLst>
              <a:ext uri="{FF2B5EF4-FFF2-40B4-BE49-F238E27FC236}">
                <a16:creationId xmlns:a16="http://schemas.microsoft.com/office/drawing/2014/main" id="{F818159E-DEE0-421B-9FA5-20D7B8D911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a:extLst>
              <a:ext uri="{FF2B5EF4-FFF2-40B4-BE49-F238E27FC236}">
                <a16:creationId xmlns:a16="http://schemas.microsoft.com/office/drawing/2014/main" id="{4C4A9796-8C02-44C6-9947-E505FBA95D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D544FB-6AB8-470D-B756-EF9EA9E6F14F}" type="slidenum">
              <a:rPr lang="de-CH" smtClean="0"/>
              <a:t>‹Nr.›</a:t>
            </a:fld>
            <a:endParaRPr lang="de-CH"/>
          </a:p>
        </p:txBody>
      </p:sp>
    </p:spTree>
    <p:extLst>
      <p:ext uri="{BB962C8B-B14F-4D97-AF65-F5344CB8AC3E}">
        <p14:creationId xmlns:p14="http://schemas.microsoft.com/office/powerpoint/2010/main" val="12610051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1.png"/><Relationship Id="rId7" Type="http://schemas.openxmlformats.org/officeDocument/2006/relationships/diagramQuickStyle" Target="../diagrams/quickStyle1.xml"/><Relationship Id="rId2" Type="http://schemas.openxmlformats.org/officeDocument/2006/relationships/customXml" Target="../ink/ink4.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9.jpg"/><Relationship Id="rId9" Type="http://schemas.microsoft.com/office/2007/relationships/diagramDrawing" Target="../diagrams/drawing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customXml" Target="../ink/ink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onlineexambuilder.com/de/kenntnisse-sonnen-und-hitzeschutz/exam-440687"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customXml" Target="../ink/ink6.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2.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ustomXml" Target="../ink/ink2.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ustomXml" Target="../ink/ink3.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051576-C186-4A9B-AE9F-8656E9294EC1}"/>
              </a:ext>
            </a:extLst>
          </p:cNvPr>
          <p:cNvSpPr>
            <a:spLocks noGrp="1"/>
          </p:cNvSpPr>
          <p:nvPr>
            <p:ph type="ctrTitle"/>
          </p:nvPr>
        </p:nvSpPr>
        <p:spPr>
          <a:xfrm>
            <a:off x="5277329" y="640080"/>
            <a:ext cx="6274590" cy="4018341"/>
          </a:xfrm>
          <a:noFill/>
        </p:spPr>
        <p:txBody>
          <a:bodyPr>
            <a:normAutofit/>
          </a:bodyPr>
          <a:lstStyle/>
          <a:p>
            <a:pPr algn="l"/>
            <a:r>
              <a:rPr lang="de-CH" sz="6600" noProof="0" dirty="0">
                <a:latin typeface="Arial" panose="020B0604020202020204" pitchFamily="34" charset="0"/>
                <a:cs typeface="Arial" panose="020B0604020202020204" pitchFamily="34" charset="0"/>
              </a:rPr>
              <a:t>Firmenlogo</a:t>
            </a:r>
          </a:p>
        </p:txBody>
      </p:sp>
      <p:sp>
        <p:nvSpPr>
          <p:cNvPr id="3" name="Untertitel 2">
            <a:extLst>
              <a:ext uri="{FF2B5EF4-FFF2-40B4-BE49-F238E27FC236}">
                <a16:creationId xmlns:a16="http://schemas.microsoft.com/office/drawing/2014/main" id="{B6EC7C10-4F68-4F6E-9469-08D0CB13FE59}"/>
              </a:ext>
            </a:extLst>
          </p:cNvPr>
          <p:cNvSpPr>
            <a:spLocks noGrp="1"/>
          </p:cNvSpPr>
          <p:nvPr>
            <p:ph type="subTitle" idx="1"/>
          </p:nvPr>
        </p:nvSpPr>
        <p:spPr>
          <a:xfrm>
            <a:off x="5277329" y="4796852"/>
            <a:ext cx="6274590" cy="1421068"/>
          </a:xfrm>
          <a:noFill/>
        </p:spPr>
        <p:txBody>
          <a:bodyPr>
            <a:normAutofit/>
          </a:bodyPr>
          <a:lstStyle/>
          <a:p>
            <a:pPr algn="l"/>
            <a:r>
              <a:rPr lang="de-CH" noProof="0" dirty="0">
                <a:latin typeface="Arial" panose="020B0604020202020204" pitchFamily="34" charset="0"/>
                <a:cs typeface="Arial" panose="020B0604020202020204" pitchFamily="34" charset="0"/>
              </a:rPr>
              <a:t>Interne Schulung: Sonne- und Hitzeschutz</a:t>
            </a:r>
          </a:p>
        </p:txBody>
      </p:sp>
      <p:pic>
        <p:nvPicPr>
          <p:cNvPr id="6" name="Grafik 5">
            <a:extLst>
              <a:ext uri="{FF2B5EF4-FFF2-40B4-BE49-F238E27FC236}">
                <a16:creationId xmlns:a16="http://schemas.microsoft.com/office/drawing/2014/main" id="{7C59E45C-E8E8-4B6E-8222-15B57EE4FE1B}"/>
              </a:ext>
            </a:extLst>
          </p:cNvPr>
          <p:cNvPicPr>
            <a:picLocks noChangeAspect="1"/>
          </p:cNvPicPr>
          <p:nvPr/>
        </p:nvPicPr>
        <p:blipFill rotWithShape="1">
          <a:blip r:embed="rId2"/>
          <a:srcRect l="1642"/>
          <a:stretch/>
        </p:blipFill>
        <p:spPr>
          <a:xfrm>
            <a:off x="1" y="10"/>
            <a:ext cx="4654296" cy="6857990"/>
          </a:xfrm>
          <a:prstGeom prst="rect">
            <a:avLst/>
          </a:prstGeom>
        </p:spPr>
      </p:pic>
    </p:spTree>
    <p:extLst>
      <p:ext uri="{BB962C8B-B14F-4D97-AF65-F5344CB8AC3E}">
        <p14:creationId xmlns:p14="http://schemas.microsoft.com/office/powerpoint/2010/main" val="2016398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63C169-1657-4677-88F9-45FD0F3CB822}"/>
              </a:ext>
            </a:extLst>
          </p:cNvPr>
          <p:cNvSpPr>
            <a:spLocks noGrp="1"/>
          </p:cNvSpPr>
          <p:nvPr>
            <p:ph type="title"/>
          </p:nvPr>
        </p:nvSpPr>
        <p:spPr>
          <a:xfrm>
            <a:off x="207679" y="-18392"/>
            <a:ext cx="7926322" cy="1495425"/>
          </a:xfrm>
        </p:spPr>
        <p:txBody>
          <a:bodyPr>
            <a:normAutofit/>
          </a:bodyPr>
          <a:lstStyle/>
          <a:p>
            <a:r>
              <a:rPr lang="de-CH" sz="4800" b="1" noProof="0" dirty="0">
                <a:latin typeface="Arial" panose="020B0604020202020204" pitchFamily="34" charset="0"/>
                <a:cs typeface="Arial" panose="020B0604020202020204" pitchFamily="34" charset="0"/>
              </a:rPr>
              <a:t>Prävention zu Hitzeschutz</a:t>
            </a:r>
          </a:p>
        </p:txBody>
      </p:sp>
      <mc:AlternateContent xmlns:mc="http://schemas.openxmlformats.org/markup-compatibility/2006" xmlns:p14="http://schemas.microsoft.com/office/powerpoint/2010/main">
        <mc:Choice Requires="p14">
          <p:contentPart p14:bwMode="auto" r:id="rId2">
            <p14:nvContentPartPr>
              <p14:cNvPr id="17" name="Freihand 16">
                <a:extLst>
                  <a:ext uri="{FF2B5EF4-FFF2-40B4-BE49-F238E27FC236}">
                    <a16:creationId xmlns:a16="http://schemas.microsoft.com/office/drawing/2014/main" id="{41D3D385-6D38-B60D-13A8-DAED4F383353}"/>
                  </a:ext>
                </a:extLst>
              </p14:cNvPr>
              <p14:cNvContentPartPr>
                <a14:cpLocks xmlns:a14="http://schemas.microsoft.com/office/drawing/2010/main"/>
              </p14:cNvContentPartPr>
              <p14:nvPr/>
            </p14:nvContentPartPr>
            <p14:xfrm>
              <a:off x="337010" y="1187723"/>
              <a:ext cx="7632000" cy="72000"/>
            </p14:xfrm>
          </p:contentPart>
        </mc:Choice>
        <mc:Fallback xmlns="">
          <p:pic>
            <p:nvPicPr>
              <p:cNvPr id="17" name="Freihand 16">
                <a:extLst>
                  <a:ext uri="{FF2B5EF4-FFF2-40B4-BE49-F238E27FC236}">
                    <a16:creationId xmlns:a16="http://schemas.microsoft.com/office/drawing/2014/main" id="{41D3D385-6D38-B60D-13A8-DAED4F383353}"/>
                  </a:ext>
                </a:extLst>
              </p:cNvPr>
              <p:cNvPicPr>
                <a:picLocks/>
              </p:cNvPicPr>
              <p:nvPr/>
            </p:nvPicPr>
            <p:blipFill>
              <a:blip r:embed="rId3"/>
              <a:stretch>
                <a:fillRect/>
              </a:stretch>
            </p:blipFill>
            <p:spPr>
              <a:xfrm>
                <a:off x="325849" y="1165514"/>
                <a:ext cx="7653961" cy="115701"/>
              </a:xfrm>
              <a:prstGeom prst="rect">
                <a:avLst/>
              </a:prstGeom>
            </p:spPr>
          </p:pic>
        </mc:Fallback>
      </mc:AlternateContent>
      <p:pic>
        <p:nvPicPr>
          <p:cNvPr id="3" name="Grafik 2" descr="Ein Bild, das Container, Glas, Vase, Tisch enthält.&#10;&#10;Automatisch generierte Beschreibung">
            <a:extLst>
              <a:ext uri="{FF2B5EF4-FFF2-40B4-BE49-F238E27FC236}">
                <a16:creationId xmlns:a16="http://schemas.microsoft.com/office/drawing/2014/main" id="{7CDE6DFC-5B8E-EE57-249F-62CBC3B95083}"/>
              </a:ext>
            </a:extLst>
          </p:cNvPr>
          <p:cNvPicPr>
            <a:picLocks noChangeAspect="1"/>
          </p:cNvPicPr>
          <p:nvPr/>
        </p:nvPicPr>
        <p:blipFill rotWithShape="1">
          <a:blip r:embed="rId4">
            <a:extLst>
              <a:ext uri="{28A0092B-C50C-407E-A947-70E740481C1C}">
                <a14:useLocalDpi xmlns:a14="http://schemas.microsoft.com/office/drawing/2010/main" val="0"/>
              </a:ext>
            </a:extLst>
          </a:blip>
          <a:srcRect t="15127" r="4" b="4"/>
          <a:stretch/>
        </p:blipFill>
        <p:spPr>
          <a:xfrm>
            <a:off x="337010" y="1486216"/>
            <a:ext cx="4546242" cy="4823143"/>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p:spPr>
      </p:pic>
      <p:graphicFrame>
        <p:nvGraphicFramePr>
          <p:cNvPr id="6" name="Inhaltsplatzhalter 2">
            <a:extLst>
              <a:ext uri="{FF2B5EF4-FFF2-40B4-BE49-F238E27FC236}">
                <a16:creationId xmlns:a16="http://schemas.microsoft.com/office/drawing/2014/main" id="{47FD4C24-94B0-CC16-596E-D84749A008AB}"/>
              </a:ext>
            </a:extLst>
          </p:cNvPr>
          <p:cNvGraphicFramePr>
            <a:graphicFrameLocks noGrp="1"/>
          </p:cNvGraphicFramePr>
          <p:nvPr>
            <p:ph idx="1"/>
            <p:extLst>
              <p:ext uri="{D42A27DB-BD31-4B8C-83A1-F6EECF244321}">
                <p14:modId xmlns:p14="http://schemas.microsoft.com/office/powerpoint/2010/main" val="2971894452"/>
              </p:ext>
            </p:extLst>
          </p:nvPr>
        </p:nvGraphicFramePr>
        <p:xfrm>
          <a:off x="5141438" y="1280043"/>
          <a:ext cx="6713552" cy="41148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9340844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63C169-1657-4677-88F9-45FD0F3CB822}"/>
              </a:ext>
            </a:extLst>
          </p:cNvPr>
          <p:cNvSpPr>
            <a:spLocks noGrp="1"/>
          </p:cNvSpPr>
          <p:nvPr>
            <p:ph type="title"/>
          </p:nvPr>
        </p:nvSpPr>
        <p:spPr>
          <a:xfrm>
            <a:off x="207678" y="-18392"/>
            <a:ext cx="11882722" cy="1495425"/>
          </a:xfrm>
        </p:spPr>
        <p:txBody>
          <a:bodyPr>
            <a:normAutofit/>
          </a:bodyPr>
          <a:lstStyle/>
          <a:p>
            <a:r>
              <a:rPr lang="de-CH" sz="4800" b="1" noProof="0" dirty="0">
                <a:latin typeface="Arial" panose="020B0604020202020204" pitchFamily="34" charset="0"/>
                <a:cs typeface="Arial" panose="020B0604020202020204" pitchFamily="34" charset="0"/>
              </a:rPr>
              <a:t>Hitzeschutz mit Verdunstungskühlweste</a:t>
            </a:r>
          </a:p>
        </p:txBody>
      </p:sp>
      <mc:AlternateContent xmlns:mc="http://schemas.openxmlformats.org/markup-compatibility/2006" xmlns:p14="http://schemas.microsoft.com/office/powerpoint/2010/main">
        <mc:Choice Requires="p14">
          <p:contentPart p14:bwMode="auto" r:id="rId2">
            <p14:nvContentPartPr>
              <p14:cNvPr id="17" name="Freihand 16">
                <a:extLst>
                  <a:ext uri="{FF2B5EF4-FFF2-40B4-BE49-F238E27FC236}">
                    <a16:creationId xmlns:a16="http://schemas.microsoft.com/office/drawing/2014/main" id="{41D3D385-6D38-B60D-13A8-DAED4F383353}"/>
                  </a:ext>
                </a:extLst>
              </p14:cNvPr>
              <p14:cNvContentPartPr>
                <a14:cpLocks xmlns:a14="http://schemas.microsoft.com/office/drawing/2010/main"/>
              </p14:cNvContentPartPr>
              <p14:nvPr/>
            </p14:nvContentPartPr>
            <p14:xfrm>
              <a:off x="337010" y="1187723"/>
              <a:ext cx="11736000" cy="72000"/>
            </p14:xfrm>
          </p:contentPart>
        </mc:Choice>
        <mc:Fallback xmlns="">
          <p:pic>
            <p:nvPicPr>
              <p:cNvPr id="17" name="Freihand 16">
                <a:extLst>
                  <a:ext uri="{FF2B5EF4-FFF2-40B4-BE49-F238E27FC236}">
                    <a16:creationId xmlns:a16="http://schemas.microsoft.com/office/drawing/2014/main" id="{41D3D385-6D38-B60D-13A8-DAED4F383353}"/>
                  </a:ext>
                </a:extLst>
              </p:cNvPr>
              <p:cNvPicPr>
                <a:picLocks/>
              </p:cNvPicPr>
              <p:nvPr/>
            </p:nvPicPr>
            <p:blipFill>
              <a:blip r:embed="rId3"/>
              <a:stretch>
                <a:fillRect/>
              </a:stretch>
            </p:blipFill>
            <p:spPr>
              <a:xfrm>
                <a:off x="325850" y="1165514"/>
                <a:ext cx="11757601" cy="115701"/>
              </a:xfrm>
              <a:prstGeom prst="rect">
                <a:avLst/>
              </a:prstGeom>
            </p:spPr>
          </p:pic>
        </mc:Fallback>
      </mc:AlternateContent>
      <p:sp>
        <p:nvSpPr>
          <p:cNvPr id="7" name="Inhaltsplatzhalter 2">
            <a:extLst>
              <a:ext uri="{FF2B5EF4-FFF2-40B4-BE49-F238E27FC236}">
                <a16:creationId xmlns:a16="http://schemas.microsoft.com/office/drawing/2014/main" id="{8A978974-DF2D-98A0-3BE8-EE81A668BD44}"/>
              </a:ext>
            </a:extLst>
          </p:cNvPr>
          <p:cNvSpPr txBox="1">
            <a:spLocks/>
          </p:cNvSpPr>
          <p:nvPr/>
        </p:nvSpPr>
        <p:spPr>
          <a:xfrm>
            <a:off x="207678" y="1614116"/>
            <a:ext cx="6713552" cy="447172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CH" sz="1800">
                <a:latin typeface="Arial" panose="020B0604020202020204" pitchFamily="34" charset="0"/>
                <a:cs typeface="Arial" panose="020B0604020202020204" pitchFamily="34" charset="0"/>
              </a:rPr>
              <a:t>Verdunstungskühlwesten mit Vlieseinlage helfen Körpertemperatur zu senken </a:t>
            </a:r>
          </a:p>
          <a:p>
            <a:endParaRPr lang="de-CH" sz="1800" dirty="0">
              <a:latin typeface="Arial" panose="020B0604020202020204" pitchFamily="34" charset="0"/>
              <a:cs typeface="Arial" panose="020B0604020202020204" pitchFamily="34" charset="0"/>
            </a:endParaRPr>
          </a:p>
          <a:p>
            <a:r>
              <a:rPr lang="de-CH" sz="1800" dirty="0">
                <a:latin typeface="Arial" panose="020B0604020202020204" pitchFamily="34" charset="0"/>
                <a:cs typeface="Arial" panose="020B0604020202020204" pitchFamily="34" charset="0"/>
              </a:rPr>
              <a:t>Bei Kältegefühl Kühlweste wieder Ausziehen, da sonst muskuloskelettale Beschwerden entstehen können</a:t>
            </a:r>
          </a:p>
          <a:p>
            <a:endParaRPr lang="de-CH" sz="1800" dirty="0">
              <a:latin typeface="Arial" panose="020B0604020202020204" pitchFamily="34" charset="0"/>
              <a:cs typeface="Arial" panose="020B0604020202020204" pitchFamily="34" charset="0"/>
            </a:endParaRPr>
          </a:p>
          <a:p>
            <a:r>
              <a:rPr lang="de-CH" sz="1800" dirty="0">
                <a:latin typeface="Arial" panose="020B0604020202020204" pitchFamily="34" charset="0"/>
                <a:cs typeface="Arial" panose="020B0604020202020204" pitchFamily="34" charset="0"/>
              </a:rPr>
              <a:t>Eventuell Ersatz T-Shirt dabei haben, um bei Schattenarbeit zu wechseln, wenn es zu kalt werden sollte </a:t>
            </a:r>
          </a:p>
          <a:p>
            <a:endParaRPr lang="de-CH" sz="1800" dirty="0">
              <a:latin typeface="Arial" panose="020B0604020202020204" pitchFamily="34" charset="0"/>
              <a:cs typeface="Arial" panose="020B0604020202020204" pitchFamily="34" charset="0"/>
            </a:endParaRPr>
          </a:p>
          <a:p>
            <a:r>
              <a:rPr lang="de-CH" sz="1800" dirty="0">
                <a:latin typeface="Arial" panose="020B0604020202020204" pitchFamily="34" charset="0"/>
                <a:cs typeface="Arial" panose="020B0604020202020204" pitchFamily="34" charset="0"/>
              </a:rPr>
              <a:t>Aktivierte Kühlweste nur mit Luftzug voll Funktionstüchtig </a:t>
            </a:r>
          </a:p>
          <a:p>
            <a:endParaRPr lang="de-CH" sz="1800" dirty="0">
              <a:latin typeface="Arial" panose="020B0604020202020204" pitchFamily="34" charset="0"/>
              <a:cs typeface="Arial" panose="020B0604020202020204" pitchFamily="34" charset="0"/>
            </a:endParaRPr>
          </a:p>
          <a:p>
            <a:r>
              <a:rPr lang="de-CH" sz="1800" dirty="0">
                <a:latin typeface="Arial" panose="020B0604020202020204" pitchFamily="34" charset="0"/>
                <a:cs typeface="Arial" panose="020B0604020202020204" pitchFamily="34" charset="0"/>
              </a:rPr>
              <a:t>Weitere PSA zu allen andern Sonnenschutz Massnahmen</a:t>
            </a:r>
          </a:p>
          <a:p>
            <a:endParaRPr lang="de-CH" sz="1800" dirty="0">
              <a:latin typeface="Arial" panose="020B0604020202020204" pitchFamily="34" charset="0"/>
              <a:cs typeface="Arial" panose="020B0604020202020204" pitchFamily="34" charset="0"/>
            </a:endParaRPr>
          </a:p>
          <a:p>
            <a:endParaRPr lang="de-CH" sz="1800" dirty="0">
              <a:latin typeface="Arial" panose="020B0604020202020204" pitchFamily="34" charset="0"/>
              <a:cs typeface="Arial" panose="020B0604020202020204" pitchFamily="34" charset="0"/>
            </a:endParaRPr>
          </a:p>
          <a:p>
            <a:pPr marL="0"/>
            <a:endParaRPr lang="de-CH" sz="1800" dirty="0">
              <a:latin typeface="Arial" panose="020B0604020202020204" pitchFamily="34" charset="0"/>
              <a:cs typeface="Arial" panose="020B0604020202020204" pitchFamily="34" charset="0"/>
            </a:endParaRPr>
          </a:p>
          <a:p>
            <a:endParaRPr lang="de-CH" sz="1800" dirty="0">
              <a:latin typeface="Arial" panose="020B0604020202020204" pitchFamily="34" charset="0"/>
              <a:cs typeface="Arial" panose="020B0604020202020204" pitchFamily="34" charset="0"/>
            </a:endParaRPr>
          </a:p>
        </p:txBody>
      </p:sp>
      <p:pic>
        <p:nvPicPr>
          <p:cNvPr id="8" name="Grafik 7" descr="Ein Bild, das Kleidung, Weste, Rettungsweste, gelb enthält.&#10;&#10;Automatisch generierte Beschreibung">
            <a:extLst>
              <a:ext uri="{FF2B5EF4-FFF2-40B4-BE49-F238E27FC236}">
                <a16:creationId xmlns:a16="http://schemas.microsoft.com/office/drawing/2014/main" id="{3BF005E4-246B-D049-E0E2-A2C7A12E3B4E}"/>
              </a:ext>
            </a:extLst>
          </p:cNvPr>
          <p:cNvPicPr>
            <a:picLocks noChangeAspect="1"/>
          </p:cNvPicPr>
          <p:nvPr/>
        </p:nvPicPr>
        <p:blipFill rotWithShape="1">
          <a:blip r:embed="rId4">
            <a:extLst>
              <a:ext uri="{28A0092B-C50C-407E-A947-70E740481C1C}">
                <a14:useLocalDpi xmlns:a14="http://schemas.microsoft.com/office/drawing/2010/main" val="0"/>
              </a:ext>
            </a:extLst>
          </a:blip>
          <a:srcRect l="8777" r="9688" b="-1"/>
          <a:stretch/>
        </p:blipFill>
        <p:spPr>
          <a:xfrm>
            <a:off x="7513098" y="1766593"/>
            <a:ext cx="4374102" cy="4546630"/>
          </a:xfrm>
          <a:prstGeom prst="rect">
            <a:avLst/>
          </a:prstGeom>
        </p:spPr>
      </p:pic>
    </p:spTree>
    <p:extLst>
      <p:ext uri="{BB962C8B-B14F-4D97-AF65-F5344CB8AC3E}">
        <p14:creationId xmlns:p14="http://schemas.microsoft.com/office/powerpoint/2010/main" val="41495877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2">
            <a:extLst>
              <a:ext uri="{FF2B5EF4-FFF2-40B4-BE49-F238E27FC236}">
                <a16:creationId xmlns:a16="http://schemas.microsoft.com/office/drawing/2014/main" id="{F5419077-FBEE-4C1F-A374-BAC7968544D3}"/>
              </a:ext>
            </a:extLst>
          </p:cNvPr>
          <p:cNvSpPr txBox="1">
            <a:spLocks/>
          </p:cNvSpPr>
          <p:nvPr/>
        </p:nvSpPr>
        <p:spPr>
          <a:xfrm>
            <a:off x="217838" y="1634882"/>
            <a:ext cx="6976387" cy="4119172"/>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CH" sz="1800">
                <a:latin typeface="Arial" panose="020B0604020202020204" pitchFamily="34" charset="0"/>
                <a:cs typeface="Arial" panose="020B0604020202020204" pitchFamily="34" charset="0"/>
              </a:rPr>
              <a:t>Es gibt 4 verschiedene Kühlwesten Typen</a:t>
            </a:r>
          </a:p>
          <a:p>
            <a:pPr lvl="1"/>
            <a:r>
              <a:rPr lang="de-CH" sz="1800" dirty="0">
                <a:solidFill>
                  <a:srgbClr val="FF0000"/>
                </a:solidFill>
                <a:latin typeface="Arial" panose="020B0604020202020204" pitchFamily="34" charset="0"/>
                <a:cs typeface="Arial" panose="020B0604020202020204" pitchFamily="34" charset="0"/>
              </a:rPr>
              <a:t>Ventilationswesten </a:t>
            </a:r>
          </a:p>
          <a:p>
            <a:pPr lvl="1"/>
            <a:r>
              <a:rPr lang="de-CH" sz="1800" dirty="0">
                <a:solidFill>
                  <a:srgbClr val="FF0000"/>
                </a:solidFill>
                <a:latin typeface="Arial" panose="020B0604020202020204" pitchFamily="34" charset="0"/>
                <a:cs typeface="Arial" panose="020B0604020202020204" pitchFamily="34" charset="0"/>
              </a:rPr>
              <a:t>Eis- oder Gelwesten</a:t>
            </a:r>
          </a:p>
          <a:p>
            <a:pPr lvl="1"/>
            <a:r>
              <a:rPr lang="de-CH" sz="1800" dirty="0">
                <a:solidFill>
                  <a:srgbClr val="FF0000"/>
                </a:solidFill>
                <a:latin typeface="Arial" panose="020B0604020202020204" pitchFamily="34" charset="0"/>
                <a:cs typeface="Arial" panose="020B0604020202020204" pitchFamily="34" charset="0"/>
              </a:rPr>
              <a:t>PCM- Westen</a:t>
            </a:r>
          </a:p>
          <a:p>
            <a:pPr lvl="1"/>
            <a:r>
              <a:rPr lang="de-CH" sz="1800" dirty="0">
                <a:solidFill>
                  <a:srgbClr val="00B050"/>
                </a:solidFill>
                <a:latin typeface="Arial" panose="020B0604020202020204" pitchFamily="34" charset="0"/>
                <a:cs typeface="Arial" panose="020B0604020202020204" pitchFamily="34" charset="0"/>
              </a:rPr>
              <a:t>Verdunstungskühlwesten</a:t>
            </a:r>
          </a:p>
          <a:p>
            <a:pPr lvl="1"/>
            <a:endParaRPr lang="de-CH" sz="1800" dirty="0">
              <a:latin typeface="Arial" panose="020B0604020202020204" pitchFamily="34" charset="0"/>
              <a:cs typeface="Arial" panose="020B0604020202020204" pitchFamily="34" charset="0"/>
            </a:endParaRPr>
          </a:p>
          <a:p>
            <a:r>
              <a:rPr lang="de-CH" sz="1800" dirty="0">
                <a:latin typeface="Arial" panose="020B0604020202020204" pitchFamily="34" charset="0"/>
                <a:cs typeface="Arial" panose="020B0604020202020204" pitchFamily="34" charset="0"/>
              </a:rPr>
              <a:t>Verdunstungskühlwesten haben den Vorteil, dass sie mit Wasser aktiviert werden. Die anderen drei Systeme funktionieren mit Chemikalien</a:t>
            </a:r>
          </a:p>
          <a:p>
            <a:endParaRPr lang="de-CH" sz="1800" dirty="0">
              <a:latin typeface="Arial" panose="020B0604020202020204" pitchFamily="34" charset="0"/>
              <a:cs typeface="Arial" panose="020B0604020202020204" pitchFamily="34" charset="0"/>
            </a:endParaRPr>
          </a:p>
          <a:p>
            <a:r>
              <a:rPr lang="de-CH" sz="1800" dirty="0">
                <a:latin typeface="Arial" panose="020B0604020202020204" pitchFamily="34" charset="0"/>
                <a:cs typeface="Arial" panose="020B0604020202020204" pitchFamily="34" charset="0"/>
              </a:rPr>
              <a:t>Angaben von Hersteller beachten</a:t>
            </a:r>
          </a:p>
          <a:p>
            <a:r>
              <a:rPr lang="de-CH" sz="1800" dirty="0">
                <a:latin typeface="Arial" panose="020B0604020202020204" pitchFamily="34" charset="0"/>
                <a:cs typeface="Arial" panose="020B0604020202020204" pitchFamily="34" charset="0"/>
              </a:rPr>
              <a:t>  </a:t>
            </a:r>
          </a:p>
          <a:p>
            <a:r>
              <a:rPr lang="de-CH" sz="1800" dirty="0">
                <a:latin typeface="Arial" panose="020B0604020202020204" pitchFamily="34" charset="0"/>
                <a:cs typeface="Arial" panose="020B0604020202020204" pitchFamily="34" charset="0"/>
              </a:rPr>
              <a:t>Holzbau Vital Subventioniert nur Verdunstungskühlwesten</a:t>
            </a:r>
          </a:p>
          <a:p>
            <a:endParaRPr lang="de-CH" sz="1800" dirty="0">
              <a:latin typeface="Arial" panose="020B0604020202020204" pitchFamily="34" charset="0"/>
              <a:cs typeface="Arial" panose="020B0604020202020204" pitchFamily="34" charset="0"/>
            </a:endParaRPr>
          </a:p>
          <a:p>
            <a:pPr lvl="1"/>
            <a:endParaRPr lang="de-CH" sz="1800" dirty="0">
              <a:solidFill>
                <a:srgbClr val="00B050"/>
              </a:solidFill>
              <a:latin typeface="Arial" panose="020B0604020202020204" pitchFamily="34" charset="0"/>
              <a:cs typeface="Arial" panose="020B0604020202020204" pitchFamily="34" charset="0"/>
            </a:endParaRPr>
          </a:p>
          <a:p>
            <a:pPr lvl="1"/>
            <a:endParaRPr lang="de-CH" sz="1800" dirty="0">
              <a:solidFill>
                <a:srgbClr val="00B050"/>
              </a:solidFill>
              <a:latin typeface="Arial" panose="020B0604020202020204" pitchFamily="34" charset="0"/>
              <a:cs typeface="Arial" panose="020B0604020202020204" pitchFamily="34" charset="0"/>
            </a:endParaRPr>
          </a:p>
          <a:p>
            <a:pPr lvl="1"/>
            <a:endParaRPr lang="de-CH" sz="1800" dirty="0">
              <a:solidFill>
                <a:srgbClr val="00B050"/>
              </a:solidFill>
              <a:latin typeface="Arial" panose="020B0604020202020204" pitchFamily="34" charset="0"/>
              <a:cs typeface="Arial" panose="020B0604020202020204" pitchFamily="34" charset="0"/>
            </a:endParaRPr>
          </a:p>
          <a:p>
            <a:pPr lvl="1"/>
            <a:endParaRPr lang="de-CH" sz="1800" dirty="0">
              <a:solidFill>
                <a:srgbClr val="00B050"/>
              </a:solidFill>
              <a:latin typeface="Arial" panose="020B0604020202020204" pitchFamily="34" charset="0"/>
              <a:cs typeface="Arial" panose="020B0604020202020204" pitchFamily="34" charset="0"/>
            </a:endParaRPr>
          </a:p>
          <a:p>
            <a:pPr marL="914400" lvl="2" indent="0">
              <a:buNone/>
            </a:pPr>
            <a:endParaRPr lang="de-CH" sz="1800" dirty="0">
              <a:solidFill>
                <a:srgbClr val="00B050"/>
              </a:solidFill>
              <a:latin typeface="Arial" panose="020B0604020202020204" pitchFamily="34" charset="0"/>
              <a:cs typeface="Arial" panose="020B0604020202020204" pitchFamily="34" charset="0"/>
            </a:endParaRPr>
          </a:p>
          <a:p>
            <a:pPr marL="914400" lvl="2" indent="0">
              <a:buNone/>
            </a:pPr>
            <a:endParaRPr lang="de-CH" sz="1800" dirty="0">
              <a:solidFill>
                <a:srgbClr val="00B050"/>
              </a:solidFill>
              <a:latin typeface="Arial" panose="020B0604020202020204" pitchFamily="34" charset="0"/>
              <a:cs typeface="Arial" panose="020B0604020202020204" pitchFamily="34" charset="0"/>
            </a:endParaRPr>
          </a:p>
          <a:p>
            <a:endParaRPr lang="de-CH" sz="1800" dirty="0">
              <a:latin typeface="Arial" panose="020B0604020202020204" pitchFamily="34" charset="0"/>
              <a:cs typeface="Arial" panose="020B0604020202020204" pitchFamily="34" charset="0"/>
            </a:endParaRPr>
          </a:p>
          <a:p>
            <a:pPr marL="457200" lvl="1"/>
            <a:endParaRPr lang="de-CH" sz="1800" dirty="0">
              <a:latin typeface="Arial" panose="020B0604020202020204" pitchFamily="34" charset="0"/>
              <a:cs typeface="Arial" panose="020B0604020202020204" pitchFamily="34" charset="0"/>
            </a:endParaRPr>
          </a:p>
          <a:p>
            <a:endParaRPr lang="de-CH" sz="1800" dirty="0">
              <a:latin typeface="Arial" panose="020B0604020202020204" pitchFamily="34" charset="0"/>
              <a:cs typeface="Arial" panose="020B0604020202020204" pitchFamily="34" charset="0"/>
            </a:endParaRPr>
          </a:p>
        </p:txBody>
      </p:sp>
      <p:sp>
        <p:nvSpPr>
          <p:cNvPr id="7" name="Titel 1">
            <a:extLst>
              <a:ext uri="{FF2B5EF4-FFF2-40B4-BE49-F238E27FC236}">
                <a16:creationId xmlns:a16="http://schemas.microsoft.com/office/drawing/2014/main" id="{1C854991-72EE-5D04-6CB8-55A8F3440EDF}"/>
              </a:ext>
            </a:extLst>
          </p:cNvPr>
          <p:cNvSpPr>
            <a:spLocks noGrp="1"/>
          </p:cNvSpPr>
          <p:nvPr>
            <p:ph type="title"/>
          </p:nvPr>
        </p:nvSpPr>
        <p:spPr>
          <a:xfrm>
            <a:off x="217838" y="-18392"/>
            <a:ext cx="11882722" cy="1495425"/>
          </a:xfrm>
        </p:spPr>
        <p:txBody>
          <a:bodyPr>
            <a:normAutofit/>
          </a:bodyPr>
          <a:lstStyle/>
          <a:p>
            <a:r>
              <a:rPr lang="de-CH" b="1" noProof="0" dirty="0">
                <a:latin typeface="Arial" panose="020B0604020202020204" pitchFamily="34" charset="0"/>
                <a:cs typeface="Arial" panose="020B0604020202020204" pitchFamily="34" charset="0"/>
              </a:rPr>
              <a:t>Hitzeschutz mit Verdunstungskühlweste</a:t>
            </a:r>
          </a:p>
        </p:txBody>
      </p:sp>
      <p:pic>
        <p:nvPicPr>
          <p:cNvPr id="8" name="Grafik 7" descr="Ein Bild, das Kleidung, Weste, Rettungsweste, gelb enthält.&#10;&#10;Automatisch generierte Beschreibung">
            <a:extLst>
              <a:ext uri="{FF2B5EF4-FFF2-40B4-BE49-F238E27FC236}">
                <a16:creationId xmlns:a16="http://schemas.microsoft.com/office/drawing/2014/main" id="{123A57A7-464A-CB71-2EF0-5E1F598CFE70}"/>
              </a:ext>
            </a:extLst>
          </p:cNvPr>
          <p:cNvPicPr>
            <a:picLocks noChangeAspect="1"/>
          </p:cNvPicPr>
          <p:nvPr/>
        </p:nvPicPr>
        <p:blipFill rotWithShape="1">
          <a:blip r:embed="rId2">
            <a:extLst>
              <a:ext uri="{28A0092B-C50C-407E-A947-70E740481C1C}">
                <a14:useLocalDpi xmlns:a14="http://schemas.microsoft.com/office/drawing/2010/main" val="0"/>
              </a:ext>
            </a:extLst>
          </a:blip>
          <a:srcRect l="8777" r="9688" b="-1"/>
          <a:stretch/>
        </p:blipFill>
        <p:spPr>
          <a:xfrm>
            <a:off x="7513098" y="1766593"/>
            <a:ext cx="4374102" cy="4546630"/>
          </a:xfrm>
          <a:prstGeom prst="rect">
            <a:avLst/>
          </a:prstGeom>
        </p:spPr>
      </p:pic>
    </p:spTree>
    <p:extLst>
      <p:ext uri="{BB962C8B-B14F-4D97-AF65-F5344CB8AC3E}">
        <p14:creationId xmlns:p14="http://schemas.microsoft.com/office/powerpoint/2010/main" val="38815963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dirty="0"/>
          </a:p>
        </p:txBody>
      </p:sp>
      <p:sp>
        <p:nvSpPr>
          <p:cNvPr id="2" name="Titel 1">
            <a:extLst>
              <a:ext uri="{FF2B5EF4-FFF2-40B4-BE49-F238E27FC236}">
                <a16:creationId xmlns:a16="http://schemas.microsoft.com/office/drawing/2014/main" id="{8063C169-1657-4677-88F9-45FD0F3CB822}"/>
              </a:ext>
            </a:extLst>
          </p:cNvPr>
          <p:cNvSpPr>
            <a:spLocks noGrp="1"/>
          </p:cNvSpPr>
          <p:nvPr>
            <p:ph type="title"/>
          </p:nvPr>
        </p:nvSpPr>
        <p:spPr>
          <a:xfrm>
            <a:off x="335280" y="55781"/>
            <a:ext cx="11521440" cy="1348065"/>
          </a:xfrm>
        </p:spPr>
        <p:txBody>
          <a:bodyPr>
            <a:normAutofit/>
          </a:bodyPr>
          <a:lstStyle/>
          <a:p>
            <a:pPr algn="ctr"/>
            <a:r>
              <a:rPr lang="de-CH" sz="4800" b="1" noProof="0" dirty="0">
                <a:solidFill>
                  <a:srgbClr val="FFFFFF"/>
                </a:solidFill>
                <a:latin typeface="Arial" panose="020B0604020202020204" pitchFamily="34" charset="0"/>
                <a:cs typeface="Arial" panose="020B0604020202020204" pitchFamily="34" charset="0"/>
              </a:rPr>
              <a:t>Fakten zu Ozon</a:t>
            </a:r>
          </a:p>
        </p:txBody>
      </p:sp>
      <p:sp>
        <p:nvSpPr>
          <p:cNvPr id="4" name="Inhaltsplatzhalter 3">
            <a:extLst>
              <a:ext uri="{FF2B5EF4-FFF2-40B4-BE49-F238E27FC236}">
                <a16:creationId xmlns:a16="http://schemas.microsoft.com/office/drawing/2014/main" id="{2CDEB4B9-6C47-4D1E-97C4-2D7515B0046A}"/>
              </a:ext>
            </a:extLst>
          </p:cNvPr>
          <p:cNvSpPr txBox="1">
            <a:spLocks noGrp="1"/>
          </p:cNvSpPr>
          <p:nvPr>
            <p:ph idx="1"/>
          </p:nvPr>
        </p:nvSpPr>
        <p:spPr>
          <a:xfrm>
            <a:off x="335280" y="2586788"/>
            <a:ext cx="11521440" cy="3844491"/>
          </a:xfrm>
          <a:prstGeom prst="rect">
            <a:avLst/>
          </a:prstGeom>
        </p:spPr>
        <p:txBody>
          <a:bodyPr rtlCol="0">
            <a:noAutofit/>
          </a:bodyPr>
          <a:lstStyle/>
          <a:p>
            <a:r>
              <a:rPr lang="de-CH" sz="1800" noProof="0" dirty="0">
                <a:latin typeface="Arial" panose="020B0604020202020204" pitchFamily="34" charset="0"/>
                <a:cs typeface="Arial" panose="020B0604020202020204" pitchFamily="34" charset="0"/>
              </a:rPr>
              <a:t>Bei intensiver Sonneneinstrahlung bildet sich Ozon</a:t>
            </a:r>
          </a:p>
          <a:p>
            <a:endParaRPr lang="de-CH" sz="1000" noProof="0" dirty="0">
              <a:latin typeface="Arial" panose="020B0604020202020204" pitchFamily="34" charset="0"/>
              <a:cs typeface="Arial" panose="020B0604020202020204" pitchFamily="34" charset="0"/>
            </a:endParaRPr>
          </a:p>
          <a:p>
            <a:r>
              <a:rPr lang="de-CH" sz="1800" noProof="0" dirty="0">
                <a:latin typeface="Arial" panose="020B0604020202020204" pitchFamily="34" charset="0"/>
                <a:cs typeface="Arial" panose="020B0604020202020204" pitchFamily="34" charset="0"/>
              </a:rPr>
              <a:t>Bodennahes Ozon wirkt als Reizgas, das vor allem Beschwerden wie Augenreizungen, Brennen und Kratzen im Hals, Atembeschwerden und Kopfschmerzen hervorruft</a:t>
            </a:r>
          </a:p>
          <a:p>
            <a:endParaRPr lang="de-CH" sz="1000" dirty="0">
              <a:latin typeface="Arial" panose="020B0604020202020204" pitchFamily="34" charset="0"/>
              <a:cs typeface="Arial" panose="020B0604020202020204" pitchFamily="34" charset="0"/>
            </a:endParaRPr>
          </a:p>
          <a:p>
            <a:r>
              <a:rPr lang="de-CH" sz="1800" noProof="0" dirty="0">
                <a:latin typeface="Arial" panose="020B0604020202020204" pitchFamily="34" charset="0"/>
                <a:cs typeface="Arial" panose="020B0604020202020204" pitchFamily="34" charset="0"/>
              </a:rPr>
              <a:t>Die höchsten Ozonkonzentrationen misst man bei sommerlichen Temperaturen und starker Sonneneinstrahlung in den Nachmittagsstunden (ca. 16.00 bis 18.00 Uhr)</a:t>
            </a:r>
          </a:p>
          <a:p>
            <a:endParaRPr lang="de-CH" sz="1000" noProof="0" dirty="0">
              <a:latin typeface="Arial" panose="020B0604020202020204" pitchFamily="34" charset="0"/>
              <a:cs typeface="Arial" panose="020B0604020202020204" pitchFamily="34" charset="0"/>
            </a:endParaRPr>
          </a:p>
          <a:p>
            <a:r>
              <a:rPr lang="de-CH" sz="1800" noProof="0" dirty="0">
                <a:latin typeface="Arial" panose="020B0604020202020204" pitchFamily="34" charset="0"/>
                <a:cs typeface="Arial" panose="020B0604020202020204" pitchFamily="34" charset="0"/>
              </a:rPr>
              <a:t>In ländlichen Gebieten werden oft höhere Ozonwerte gemessen als in städtischen Gebieten</a:t>
            </a:r>
          </a:p>
          <a:p>
            <a:endParaRPr lang="de-CH" sz="1000" noProof="0" dirty="0">
              <a:latin typeface="Arial" panose="020B0604020202020204" pitchFamily="34" charset="0"/>
              <a:cs typeface="Arial" panose="020B0604020202020204" pitchFamily="34" charset="0"/>
            </a:endParaRPr>
          </a:p>
          <a:p>
            <a:r>
              <a:rPr lang="de-CH" sz="1800" noProof="0" dirty="0">
                <a:latin typeface="Arial" panose="020B0604020202020204" pitchFamily="34" charset="0"/>
                <a:cs typeface="Arial" panose="020B0604020202020204" pitchFamily="34" charset="0"/>
              </a:rPr>
              <a:t>Im Gebäudeinnern ist die Ozonkonzentration in der Regel tiefer als im Freien</a:t>
            </a:r>
          </a:p>
          <a:p>
            <a:endParaRPr lang="de-CH" sz="1000" noProof="0" dirty="0">
              <a:latin typeface="Arial" panose="020B0604020202020204" pitchFamily="34" charset="0"/>
              <a:cs typeface="Arial" panose="020B0604020202020204" pitchFamily="34" charset="0"/>
            </a:endParaRPr>
          </a:p>
          <a:p>
            <a:r>
              <a:rPr lang="de-CH" sz="1800" noProof="0" dirty="0">
                <a:latin typeface="Arial" panose="020B0604020202020204" pitchFamily="34" charset="0"/>
                <a:cs typeface="Arial" panose="020B0604020202020204" pitchFamily="34" charset="0"/>
              </a:rPr>
              <a:t>Je grösser die körperliche Aktivität, je stärker können die Beschwerden auftretet</a:t>
            </a:r>
          </a:p>
          <a:p>
            <a:endParaRPr lang="de-CH" sz="1800" noProof="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22703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Grafik 3">
            <a:extLst>
              <a:ext uri="{FF2B5EF4-FFF2-40B4-BE49-F238E27FC236}">
                <a16:creationId xmlns:a16="http://schemas.microsoft.com/office/drawing/2014/main" id="{D3C55CD5-B924-2D3B-46B9-A674799865BD}"/>
              </a:ext>
            </a:extLst>
          </p:cNvPr>
          <p:cNvPicPr>
            <a:picLocks noChangeAspect="1"/>
          </p:cNvPicPr>
          <p:nvPr/>
        </p:nvPicPr>
        <p:blipFill rotWithShape="1">
          <a:blip r:embed="rId2"/>
          <a:srcRect l="8635" r="8528"/>
          <a:stretch/>
        </p:blipFill>
        <p:spPr>
          <a:xfrm>
            <a:off x="1" y="10"/>
            <a:ext cx="9669642" cy="6857990"/>
          </a:xfrm>
          <a:prstGeom prst="rect">
            <a:avLst/>
          </a:prstGeom>
        </p:spPr>
      </p:pic>
      <p:sp>
        <p:nvSpPr>
          <p:cNvPr id="20" name="Rectangle 19">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EFD5D0DB-98CD-4633-B706-98AF0162C8CB}"/>
              </a:ext>
            </a:extLst>
          </p:cNvPr>
          <p:cNvSpPr>
            <a:spLocks noGrp="1"/>
          </p:cNvSpPr>
          <p:nvPr>
            <p:ph type="title"/>
          </p:nvPr>
        </p:nvSpPr>
        <p:spPr>
          <a:xfrm>
            <a:off x="5244010" y="263525"/>
            <a:ext cx="6643190" cy="1528989"/>
          </a:xfrm>
        </p:spPr>
        <p:txBody>
          <a:bodyPr vert="horz" lIns="91440" tIns="45720" rIns="91440" bIns="45720" rtlCol="0" anchor="ctr">
            <a:noAutofit/>
          </a:bodyPr>
          <a:lstStyle/>
          <a:p>
            <a:r>
              <a:rPr lang="de-CH" b="1" noProof="0" dirty="0">
                <a:latin typeface="Arial" panose="020B0604020202020204" pitchFamily="34" charset="0"/>
                <a:cs typeface="Arial" panose="020B0604020202020204" pitchFamily="34" charset="0"/>
              </a:rPr>
              <a:t>Prävention zu Sommersmog und Ozon</a:t>
            </a:r>
          </a:p>
        </p:txBody>
      </p:sp>
      <p:sp>
        <p:nvSpPr>
          <p:cNvPr id="5" name="Inhaltsplatzhalter 2">
            <a:extLst>
              <a:ext uri="{FF2B5EF4-FFF2-40B4-BE49-F238E27FC236}">
                <a16:creationId xmlns:a16="http://schemas.microsoft.com/office/drawing/2014/main" id="{F5419077-FBEE-4C1F-A374-BAC7968544D3}"/>
              </a:ext>
            </a:extLst>
          </p:cNvPr>
          <p:cNvSpPr txBox="1">
            <a:spLocks/>
          </p:cNvSpPr>
          <p:nvPr/>
        </p:nvSpPr>
        <p:spPr>
          <a:xfrm>
            <a:off x="5244010" y="1984909"/>
            <a:ext cx="6643190" cy="3742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CH" sz="1800">
                <a:latin typeface="Arial" panose="020B0604020202020204" pitchFamily="34" charset="0"/>
                <a:cs typeface="Arial" panose="020B0604020202020204" pitchFamily="34" charset="0"/>
              </a:rPr>
              <a:t>Körperliche schwere Arbeiten im Freien an Ozon gefährdeten Sommertagen nach Möglichkeit in die Morgenstunden verlegen</a:t>
            </a:r>
          </a:p>
          <a:p>
            <a:endParaRPr lang="de-CH" sz="1800" dirty="0">
              <a:latin typeface="Arial" panose="020B0604020202020204" pitchFamily="34" charset="0"/>
              <a:cs typeface="Arial" panose="020B0604020202020204" pitchFamily="34" charset="0"/>
            </a:endParaRPr>
          </a:p>
          <a:p>
            <a:r>
              <a:rPr lang="de-CH" sz="1800" dirty="0">
                <a:latin typeface="Arial" panose="020B0604020202020204" pitchFamily="34" charset="0"/>
                <a:cs typeface="Arial" panose="020B0604020202020204" pitchFamily="34" charset="0"/>
              </a:rPr>
              <a:t>Empfehlenswert ist auch, Arbeiten am Nachmittag im Inneren von Bauten oder Räumen auszuführen, in denen die Ozonkonzentration in der Regel tiefer ist als im Freien</a:t>
            </a:r>
            <a:endParaRPr lang="de-CH" sz="1800" strike="sngStrik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49283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9E9D21-CF89-4FD7-9318-C57B3B5C875C}"/>
              </a:ext>
            </a:extLst>
          </p:cNvPr>
          <p:cNvSpPr>
            <a:spLocks noGrp="1"/>
          </p:cNvSpPr>
          <p:nvPr>
            <p:ph type="title"/>
          </p:nvPr>
        </p:nvSpPr>
        <p:spPr>
          <a:xfrm>
            <a:off x="228600" y="48735"/>
            <a:ext cx="10515600" cy="1325563"/>
          </a:xfrm>
        </p:spPr>
        <p:txBody>
          <a:bodyPr>
            <a:normAutofit/>
          </a:bodyPr>
          <a:lstStyle/>
          <a:p>
            <a:r>
              <a:rPr lang="de-CH" sz="4800" noProof="0" dirty="0">
                <a:latin typeface="Arial" panose="020B0604020202020204" pitchFamily="34" charset="0"/>
                <a:cs typeface="Arial" panose="020B0604020202020204" pitchFamily="34" charset="0"/>
              </a:rPr>
              <a:t>Testfragen</a:t>
            </a:r>
          </a:p>
        </p:txBody>
      </p:sp>
      <p:sp>
        <p:nvSpPr>
          <p:cNvPr id="3" name="Inhaltsplatzhalter 2">
            <a:extLst>
              <a:ext uri="{FF2B5EF4-FFF2-40B4-BE49-F238E27FC236}">
                <a16:creationId xmlns:a16="http://schemas.microsoft.com/office/drawing/2014/main" id="{2C00C003-DBC7-4429-BF2C-AC2F59819EAC}"/>
              </a:ext>
            </a:extLst>
          </p:cNvPr>
          <p:cNvSpPr>
            <a:spLocks noGrp="1"/>
          </p:cNvSpPr>
          <p:nvPr>
            <p:ph idx="1"/>
          </p:nvPr>
        </p:nvSpPr>
        <p:spPr>
          <a:xfrm>
            <a:off x="340360" y="1622425"/>
            <a:ext cx="10515600" cy="4351338"/>
          </a:xfrm>
        </p:spPr>
        <p:txBody>
          <a:bodyPr>
            <a:normAutofit/>
          </a:bodyPr>
          <a:lstStyle/>
          <a:p>
            <a:pPr marL="0" indent="0">
              <a:buNone/>
            </a:pPr>
            <a:r>
              <a:rPr lang="de-CH" sz="2000" noProof="0" dirty="0">
                <a:hlinkClick r:id="rId2"/>
              </a:rPr>
              <a:t>Link zu Testfragen Sonne- und Hitzeschutz</a:t>
            </a:r>
            <a:endParaRPr lang="de-CH" sz="2000" noProof="0" dirty="0"/>
          </a:p>
          <a:p>
            <a:pPr marL="0" indent="0">
              <a:buNone/>
            </a:pPr>
            <a:endParaRPr lang="de-CH" sz="2000" noProof="0" dirty="0"/>
          </a:p>
          <a:p>
            <a:pPr marL="0" indent="0">
              <a:buNone/>
            </a:pPr>
            <a:endParaRPr lang="de-CH" sz="2000" noProof="0" dirty="0"/>
          </a:p>
          <a:p>
            <a:pPr marL="0" indent="0">
              <a:buNone/>
            </a:pPr>
            <a:endParaRPr lang="de-CH" sz="2000" noProof="0" dirty="0"/>
          </a:p>
          <a:p>
            <a:pPr marL="0" indent="0">
              <a:buNone/>
            </a:pPr>
            <a:endParaRPr lang="de-CH" sz="2000" noProof="0" dirty="0"/>
          </a:p>
        </p:txBody>
      </p:sp>
      <p:pic>
        <p:nvPicPr>
          <p:cNvPr id="6" name="Grafik 5">
            <a:extLst>
              <a:ext uri="{FF2B5EF4-FFF2-40B4-BE49-F238E27FC236}">
                <a16:creationId xmlns:a16="http://schemas.microsoft.com/office/drawing/2014/main" id="{5AB7514D-745E-4A17-BEC6-3199FF03478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5080" y="2619622"/>
            <a:ext cx="2455506" cy="2604698"/>
          </a:xfrm>
          <a:prstGeom prst="rect">
            <a:avLst/>
          </a:prstGeom>
          <a:noFill/>
          <a:ln>
            <a:noFill/>
          </a:ln>
        </p:spPr>
      </p:pic>
      <p:pic>
        <p:nvPicPr>
          <p:cNvPr id="7" name="Grafik 6">
            <a:extLst>
              <a:ext uri="{FF2B5EF4-FFF2-40B4-BE49-F238E27FC236}">
                <a16:creationId xmlns:a16="http://schemas.microsoft.com/office/drawing/2014/main" id="{D66F6997-0F26-1FDA-1981-26CB0763F4A4}"/>
              </a:ext>
            </a:extLst>
          </p:cNvPr>
          <p:cNvPicPr>
            <a:picLocks noChangeAspect="1"/>
          </p:cNvPicPr>
          <p:nvPr/>
        </p:nvPicPr>
        <p:blipFill rotWithShape="1">
          <a:blip r:embed="rId4"/>
          <a:srcRect l="1642"/>
          <a:stretch/>
        </p:blipFill>
        <p:spPr>
          <a:xfrm>
            <a:off x="7537704" y="10"/>
            <a:ext cx="4654296" cy="6857990"/>
          </a:xfrm>
          <a:prstGeom prst="rect">
            <a:avLst/>
          </a:prstGeom>
        </p:spPr>
      </p:pic>
    </p:spTree>
    <p:extLst>
      <p:ext uri="{BB962C8B-B14F-4D97-AF65-F5344CB8AC3E}">
        <p14:creationId xmlns:p14="http://schemas.microsoft.com/office/powerpoint/2010/main" val="31156129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63C169-1657-4677-88F9-45FD0F3CB822}"/>
              </a:ext>
            </a:extLst>
          </p:cNvPr>
          <p:cNvSpPr>
            <a:spLocks noGrp="1"/>
          </p:cNvSpPr>
          <p:nvPr>
            <p:ph type="title"/>
          </p:nvPr>
        </p:nvSpPr>
        <p:spPr>
          <a:xfrm>
            <a:off x="207678" y="-18392"/>
            <a:ext cx="11882722" cy="1495425"/>
          </a:xfrm>
        </p:spPr>
        <p:txBody>
          <a:bodyPr>
            <a:normAutofit/>
          </a:bodyPr>
          <a:lstStyle/>
          <a:p>
            <a:r>
              <a:rPr lang="de-CH" sz="4800" b="1" noProof="0" dirty="0">
                <a:latin typeface="Arial" panose="020B0604020202020204" pitchFamily="34" charset="0"/>
                <a:cs typeface="Arial" panose="020B0604020202020204" pitchFamily="34" charset="0"/>
              </a:rPr>
              <a:t>Sei ein Profi, schütze dich vor UV!</a:t>
            </a:r>
          </a:p>
        </p:txBody>
      </p:sp>
      <mc:AlternateContent xmlns:mc="http://schemas.openxmlformats.org/markup-compatibility/2006" xmlns:p14="http://schemas.microsoft.com/office/powerpoint/2010/main">
        <mc:Choice Requires="p14">
          <p:contentPart p14:bwMode="auto" r:id="rId2">
            <p14:nvContentPartPr>
              <p14:cNvPr id="17" name="Freihand 16">
                <a:extLst>
                  <a:ext uri="{FF2B5EF4-FFF2-40B4-BE49-F238E27FC236}">
                    <a16:creationId xmlns:a16="http://schemas.microsoft.com/office/drawing/2014/main" id="{41D3D385-6D38-B60D-13A8-DAED4F383353}"/>
                  </a:ext>
                </a:extLst>
              </p14:cNvPr>
              <p14:cNvContentPartPr>
                <a14:cpLocks xmlns:a14="http://schemas.microsoft.com/office/drawing/2010/main"/>
              </p14:cNvContentPartPr>
              <p14:nvPr/>
            </p14:nvContentPartPr>
            <p14:xfrm>
              <a:off x="337010" y="1187723"/>
              <a:ext cx="11736000" cy="72000"/>
            </p14:xfrm>
          </p:contentPart>
        </mc:Choice>
        <mc:Fallback xmlns="">
          <p:pic>
            <p:nvPicPr>
              <p:cNvPr id="17" name="Freihand 16">
                <a:extLst>
                  <a:ext uri="{FF2B5EF4-FFF2-40B4-BE49-F238E27FC236}">
                    <a16:creationId xmlns:a16="http://schemas.microsoft.com/office/drawing/2014/main" id="{41D3D385-6D38-B60D-13A8-DAED4F383353}"/>
                  </a:ext>
                </a:extLst>
              </p:cNvPr>
              <p:cNvPicPr>
                <a:picLocks/>
              </p:cNvPicPr>
              <p:nvPr/>
            </p:nvPicPr>
            <p:blipFill>
              <a:blip r:embed="rId3"/>
              <a:stretch>
                <a:fillRect/>
              </a:stretch>
            </p:blipFill>
            <p:spPr>
              <a:xfrm>
                <a:off x="325850" y="1165514"/>
                <a:ext cx="11757601" cy="115701"/>
              </a:xfrm>
              <a:prstGeom prst="rect">
                <a:avLst/>
              </a:prstGeom>
            </p:spPr>
          </p:pic>
        </mc:Fallback>
      </mc:AlternateContent>
      <p:sp>
        <p:nvSpPr>
          <p:cNvPr id="3" name="Inhaltsplatzhalter 2">
            <a:extLst>
              <a:ext uri="{FF2B5EF4-FFF2-40B4-BE49-F238E27FC236}">
                <a16:creationId xmlns:a16="http://schemas.microsoft.com/office/drawing/2014/main" id="{766EFD49-6243-6DAF-073B-F839BD3D5D48}"/>
              </a:ext>
            </a:extLst>
          </p:cNvPr>
          <p:cNvSpPr>
            <a:spLocks noGrp="1"/>
          </p:cNvSpPr>
          <p:nvPr>
            <p:ph idx="1"/>
          </p:nvPr>
        </p:nvSpPr>
        <p:spPr>
          <a:xfrm>
            <a:off x="245570" y="1949396"/>
            <a:ext cx="6713552" cy="4119172"/>
          </a:xfrm>
        </p:spPr>
        <p:txBody>
          <a:bodyPr anchor="t">
            <a:normAutofit/>
          </a:bodyPr>
          <a:lstStyle/>
          <a:p>
            <a:pPr marL="0" indent="0">
              <a:buNone/>
            </a:pPr>
            <a:r>
              <a:rPr lang="de-CH" sz="3200" noProof="0" dirty="0">
                <a:latin typeface="Arial" panose="020B0604020202020204" pitchFamily="34" charset="0"/>
                <a:cs typeface="Arial" panose="020B0604020202020204" pitchFamily="34" charset="0"/>
              </a:rPr>
              <a:t>Viel Erfolg und bleibt gesund!</a:t>
            </a:r>
          </a:p>
          <a:p>
            <a:pPr marL="0" indent="0">
              <a:buNone/>
            </a:pPr>
            <a:endParaRPr lang="de-CH" sz="3200" noProof="0" dirty="0">
              <a:latin typeface="Arial" panose="020B0604020202020204" pitchFamily="34" charset="0"/>
              <a:cs typeface="Arial" panose="020B0604020202020204" pitchFamily="34" charset="0"/>
            </a:endParaRPr>
          </a:p>
          <a:p>
            <a:pPr marL="0" indent="0">
              <a:buNone/>
            </a:pPr>
            <a:r>
              <a:rPr lang="de-CH" sz="3200" noProof="0" dirty="0">
                <a:latin typeface="Arial" panose="020B0604020202020204" pitchFamily="34" charset="0"/>
                <a:cs typeface="Arial" panose="020B0604020202020204" pitchFamily="34" charset="0"/>
              </a:rPr>
              <a:t>Name Firma</a:t>
            </a:r>
          </a:p>
        </p:txBody>
      </p:sp>
      <p:pic>
        <p:nvPicPr>
          <p:cNvPr id="4" name="Grafik 3" descr="Ein Bild, das Blume enthält.&#10;&#10;Automatisch generierte Beschreibung">
            <a:extLst>
              <a:ext uri="{FF2B5EF4-FFF2-40B4-BE49-F238E27FC236}">
                <a16:creationId xmlns:a16="http://schemas.microsoft.com/office/drawing/2014/main" id="{A5A9B7D9-B067-F5F1-4F30-E2DB95E73411}"/>
              </a:ext>
            </a:extLst>
          </p:cNvPr>
          <p:cNvPicPr>
            <a:picLocks noChangeAspect="1"/>
          </p:cNvPicPr>
          <p:nvPr/>
        </p:nvPicPr>
        <p:blipFill rotWithShape="1">
          <a:blip r:embed="rId4">
            <a:extLst>
              <a:ext uri="{28A0092B-C50C-407E-A947-70E740481C1C}">
                <a14:useLocalDpi xmlns:a14="http://schemas.microsoft.com/office/drawing/2010/main" val="0"/>
              </a:ext>
            </a:extLst>
          </a:blip>
          <a:srcRect l="1905" r="1461" b="2"/>
          <a:stretch/>
        </p:blipFill>
        <p:spPr>
          <a:xfrm>
            <a:off x="6766082" y="1648123"/>
            <a:ext cx="4704558" cy="4890121"/>
          </a:xfrm>
          <a:prstGeom prst="rect">
            <a:avLst/>
          </a:prstGeom>
        </p:spPr>
      </p:pic>
    </p:spTree>
    <p:extLst>
      <p:ext uri="{BB962C8B-B14F-4D97-AF65-F5344CB8AC3E}">
        <p14:creationId xmlns:p14="http://schemas.microsoft.com/office/powerpoint/2010/main" val="37709077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063C169-1657-4677-88F9-45FD0F3CB822}"/>
              </a:ext>
            </a:extLst>
          </p:cNvPr>
          <p:cNvSpPr>
            <a:spLocks noGrp="1"/>
          </p:cNvSpPr>
          <p:nvPr>
            <p:ph type="title"/>
          </p:nvPr>
        </p:nvSpPr>
        <p:spPr>
          <a:xfrm>
            <a:off x="207668" y="-28939"/>
            <a:ext cx="7926322" cy="1495425"/>
          </a:xfrm>
        </p:spPr>
        <p:txBody>
          <a:bodyPr>
            <a:normAutofit/>
          </a:bodyPr>
          <a:lstStyle/>
          <a:p>
            <a:r>
              <a:rPr lang="de-CH" sz="4800" b="1" noProof="0" dirty="0">
                <a:latin typeface="Arial" panose="020B0604020202020204" pitchFamily="34" charset="0"/>
                <a:cs typeface="Arial" panose="020B0604020202020204" pitchFamily="34" charset="0"/>
              </a:rPr>
              <a:t>Fakten zum Sonnenschutz</a:t>
            </a:r>
          </a:p>
        </p:txBody>
      </p:sp>
      <p:sp>
        <p:nvSpPr>
          <p:cNvPr id="4" name="Inhaltsplatzhalter 3">
            <a:extLst>
              <a:ext uri="{FF2B5EF4-FFF2-40B4-BE49-F238E27FC236}">
                <a16:creationId xmlns:a16="http://schemas.microsoft.com/office/drawing/2014/main" id="{2CDEB4B9-6C47-4D1E-97C4-2D7515B0046A}"/>
              </a:ext>
            </a:extLst>
          </p:cNvPr>
          <p:cNvSpPr txBox="1">
            <a:spLocks noGrp="1"/>
          </p:cNvSpPr>
          <p:nvPr>
            <p:ph idx="1"/>
          </p:nvPr>
        </p:nvSpPr>
        <p:spPr>
          <a:xfrm>
            <a:off x="207668" y="1466486"/>
            <a:ext cx="7573895" cy="3729034"/>
          </a:xfrm>
          <a:prstGeom prst="rect">
            <a:avLst/>
          </a:prstGeom>
        </p:spPr>
        <p:txBody>
          <a:bodyPr rtlCol="0">
            <a:noAutofit/>
          </a:bodyPr>
          <a:lstStyle/>
          <a:p>
            <a:r>
              <a:rPr lang="de-CH" sz="1600" b="0" i="0" u="none" strike="noStrike" baseline="0" noProof="0" dirty="0">
                <a:latin typeface="Arial" panose="020B0604020202020204" pitchFamily="34" charset="0"/>
                <a:cs typeface="Arial" panose="020B0604020202020204" pitchFamily="34" charset="0"/>
              </a:rPr>
              <a:t>Der beste Schutz vor UV-Strahlen sind entsprechende Kleider sowie im Hochsommer eine Kopfbedeckung mit Stirnblende und Nackenschutz.</a:t>
            </a:r>
          </a:p>
          <a:p>
            <a:r>
              <a:rPr lang="de-CH" sz="1600" b="0" i="0" u="none" strike="noStrike" baseline="0" noProof="0" dirty="0">
                <a:latin typeface="Arial" panose="020B0604020202020204" pitchFamily="34" charset="0"/>
                <a:cs typeface="Arial" panose="020B0604020202020204" pitchFamily="34" charset="0"/>
              </a:rPr>
              <a:t>Bei der Arbeit im Freien erkranken in der Schweiz täglich durchschnittlich drei Personen an Hautkrebs.</a:t>
            </a:r>
          </a:p>
          <a:p>
            <a:r>
              <a:rPr lang="de-CH" sz="1600" b="0" i="0" u="none" strike="noStrike" baseline="0" noProof="0" dirty="0">
                <a:latin typeface="Arial" panose="020B0604020202020204" pitchFamily="34" charset="0"/>
                <a:cs typeface="Arial" panose="020B0604020202020204" pitchFamily="34" charset="0"/>
              </a:rPr>
              <a:t>Betroffen sind vor allem die «Sonnenterrassen» des Körpers: Lippen, Stirn, Nase, Wangen, Ohren und Nacken – dort tritt der Hautkrebs besonders oft auf.</a:t>
            </a:r>
          </a:p>
          <a:p>
            <a:r>
              <a:rPr lang="de-CH" sz="1600" b="0" i="0" u="none" strike="noStrike" baseline="0" noProof="0" dirty="0">
                <a:latin typeface="Arial" panose="020B0604020202020204" pitchFamily="34" charset="0"/>
                <a:cs typeface="Arial" panose="020B0604020202020204" pitchFamily="34" charset="0"/>
              </a:rPr>
              <a:t>Auch bei teilweiser Bewölkung und frischen Temperaturen schaden UV-Strahlen der Haut.</a:t>
            </a:r>
          </a:p>
          <a:p>
            <a:r>
              <a:rPr lang="de-CH" sz="1600" b="0" i="0" u="none" strike="noStrike" baseline="0" noProof="0" dirty="0">
                <a:latin typeface="Arial" panose="020B0604020202020204" pitchFamily="34" charset="0"/>
                <a:cs typeface="Arial" panose="020B0604020202020204" pitchFamily="34" charset="0"/>
              </a:rPr>
              <a:t>Von April bis September sind die UV-Strahlen sehr intensiv, am allerstärksten in den beiden Monaten Juni und Juli.</a:t>
            </a:r>
          </a:p>
          <a:p>
            <a:r>
              <a:rPr lang="de-CH" sz="1600" b="0" i="0" u="none" strike="noStrike" baseline="0" noProof="0" dirty="0">
                <a:latin typeface="Arial" panose="020B0604020202020204" pitchFamily="34" charset="0"/>
                <a:cs typeface="Arial" panose="020B0604020202020204" pitchFamily="34" charset="0"/>
              </a:rPr>
              <a:t>Höhenlagen, Schnee oder andere reflektierende Oberflächen verstärken die Wirkung der Sonnenstrahlen, sodass in solchen Gegenden ganzjährig Schutzmassnahmen erforderlich sind.</a:t>
            </a:r>
          </a:p>
          <a:p>
            <a:r>
              <a:rPr lang="de-CH" sz="1600" b="0" i="0" u="none" strike="noStrike" baseline="0" noProof="0" dirty="0">
                <a:latin typeface="Arial" panose="020B0604020202020204" pitchFamily="34" charset="0"/>
                <a:cs typeface="Arial" panose="020B0604020202020204" pitchFamily="34" charset="0"/>
              </a:rPr>
              <a:t>Die Haut vergisst nichts, schon gar keinen Sonnenbrand.</a:t>
            </a:r>
          </a:p>
          <a:p>
            <a:r>
              <a:rPr lang="de-CH" sz="1600" b="0" i="0" u="none" strike="noStrike" baseline="0" noProof="0" dirty="0">
                <a:latin typeface="Arial" panose="020B0604020202020204" pitchFamily="34" charset="0"/>
                <a:cs typeface="Arial" panose="020B0604020202020204" pitchFamily="34" charset="0"/>
              </a:rPr>
              <a:t>Wer im Freien arbeitet, ist bis mehr als doppelt so viel UV-Strahlung ausgesetzt wie während der Freizeit und in den Ferien zusammen.</a:t>
            </a:r>
          </a:p>
          <a:p>
            <a:r>
              <a:rPr lang="de-CH" sz="1600" b="0" i="0" u="none" strike="noStrike" baseline="0" noProof="0" dirty="0">
                <a:latin typeface="Arial" panose="020B0604020202020204" pitchFamily="34" charset="0"/>
                <a:cs typeface="Arial" panose="020B0604020202020204" pitchFamily="34" charset="0"/>
              </a:rPr>
              <a:t>UV-Strahlung kann Hautkrebs und grauen Star verursachen.</a:t>
            </a:r>
            <a:endParaRPr lang="de-CH" sz="1600" noProof="0" dirty="0">
              <a:latin typeface="Arial" panose="020B0604020202020204" pitchFamily="34" charset="0"/>
              <a:cs typeface="Arial" panose="020B0604020202020204" pitchFamily="34" charset="0"/>
            </a:endParaRPr>
          </a:p>
        </p:txBody>
      </p:sp>
      <p:pic>
        <p:nvPicPr>
          <p:cNvPr id="5" name="Grafik 4">
            <a:extLst>
              <a:ext uri="{FF2B5EF4-FFF2-40B4-BE49-F238E27FC236}">
                <a16:creationId xmlns:a16="http://schemas.microsoft.com/office/drawing/2014/main" id="{B3D71193-B795-3037-6F56-8E8EA1404FEA}"/>
              </a:ext>
            </a:extLst>
          </p:cNvPr>
          <p:cNvPicPr>
            <a:picLocks noChangeAspect="1"/>
          </p:cNvPicPr>
          <p:nvPr/>
        </p:nvPicPr>
        <p:blipFill rotWithShape="1">
          <a:blip r:embed="rId2"/>
          <a:srcRect l="26747" r="19745" b="-2"/>
          <a:stretch/>
        </p:blipFill>
        <p:spPr>
          <a:xfrm>
            <a:off x="8239124" y="1273516"/>
            <a:ext cx="3663278" cy="5032033"/>
          </a:xfrm>
          <a:prstGeom prst="rect">
            <a:avLst/>
          </a:prstGeom>
          <a:effectLst/>
        </p:spPr>
      </p:pic>
      <mc:AlternateContent xmlns:mc="http://schemas.openxmlformats.org/markup-compatibility/2006" xmlns:p14="http://schemas.microsoft.com/office/powerpoint/2010/main">
        <mc:Choice Requires="p14">
          <p:contentPart p14:bwMode="auto" r:id="rId3">
            <p14:nvContentPartPr>
              <p14:cNvPr id="17" name="Freihand 16">
                <a:extLst>
                  <a:ext uri="{FF2B5EF4-FFF2-40B4-BE49-F238E27FC236}">
                    <a16:creationId xmlns:a16="http://schemas.microsoft.com/office/drawing/2014/main" id="{41D3D385-6D38-B60D-13A8-DAED4F383353}"/>
                  </a:ext>
                </a:extLst>
              </p14:cNvPr>
              <p14:cNvContentPartPr/>
              <p14:nvPr/>
            </p14:nvContentPartPr>
            <p14:xfrm>
              <a:off x="381001" y="1120764"/>
              <a:ext cx="7776000" cy="72000"/>
            </p14:xfrm>
          </p:contentPart>
        </mc:Choice>
        <mc:Fallback xmlns="">
          <p:pic>
            <p:nvPicPr>
              <p:cNvPr id="17" name="Freihand 16">
                <a:extLst>
                  <a:ext uri="{FF2B5EF4-FFF2-40B4-BE49-F238E27FC236}">
                    <a16:creationId xmlns:a16="http://schemas.microsoft.com/office/drawing/2014/main" id="{41D3D385-6D38-B60D-13A8-DAED4F383353}"/>
                  </a:ext>
                </a:extLst>
              </p:cNvPr>
              <p:cNvPicPr/>
              <p:nvPr/>
            </p:nvPicPr>
            <p:blipFill>
              <a:blip r:embed="rId4"/>
              <a:stretch>
                <a:fillRect/>
              </a:stretch>
            </p:blipFill>
            <p:spPr>
              <a:xfrm>
                <a:off x="369840" y="1098555"/>
                <a:ext cx="7797961" cy="115701"/>
              </a:xfrm>
              <a:prstGeom prst="rect">
                <a:avLst/>
              </a:prstGeom>
            </p:spPr>
          </p:pic>
        </mc:Fallback>
      </mc:AlternateContent>
    </p:spTree>
    <p:extLst>
      <p:ext uri="{BB962C8B-B14F-4D97-AF65-F5344CB8AC3E}">
        <p14:creationId xmlns:p14="http://schemas.microsoft.com/office/powerpoint/2010/main" val="648475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DC08466C-D22D-4FEA-80D1-141B43E34F78}"/>
              </a:ext>
            </a:extLst>
          </p:cNvPr>
          <p:cNvSpPr>
            <a:spLocks noGrp="1"/>
          </p:cNvSpPr>
          <p:nvPr>
            <p:ph type="title"/>
          </p:nvPr>
        </p:nvSpPr>
        <p:spPr>
          <a:xfrm>
            <a:off x="236715" y="-23808"/>
            <a:ext cx="6002110" cy="1495425"/>
          </a:xfrm>
        </p:spPr>
        <p:txBody>
          <a:bodyPr>
            <a:normAutofit/>
          </a:bodyPr>
          <a:lstStyle/>
          <a:p>
            <a:r>
              <a:rPr lang="de-CH" b="1" noProof="0" dirty="0">
                <a:latin typeface="Arial" panose="020B0604020202020204" pitchFamily="34" charset="0"/>
                <a:cs typeface="Arial" panose="020B0604020202020204" pitchFamily="34" charset="0"/>
              </a:rPr>
              <a:t>Schutz vor der Sonne</a:t>
            </a:r>
          </a:p>
        </p:txBody>
      </p:sp>
      <p:sp>
        <p:nvSpPr>
          <p:cNvPr id="3" name="Inhaltsplatzhalter 2">
            <a:extLst>
              <a:ext uri="{FF2B5EF4-FFF2-40B4-BE49-F238E27FC236}">
                <a16:creationId xmlns:a16="http://schemas.microsoft.com/office/drawing/2014/main" id="{C0A17DEA-17BE-4064-8FD6-13B5A4356D54}"/>
              </a:ext>
            </a:extLst>
          </p:cNvPr>
          <p:cNvSpPr>
            <a:spLocks noGrp="1"/>
          </p:cNvSpPr>
          <p:nvPr>
            <p:ph idx="1"/>
          </p:nvPr>
        </p:nvSpPr>
        <p:spPr>
          <a:xfrm>
            <a:off x="236715" y="1471617"/>
            <a:ext cx="6573660" cy="4329109"/>
          </a:xfrm>
        </p:spPr>
        <p:txBody>
          <a:bodyPr>
            <a:noAutofit/>
          </a:bodyPr>
          <a:lstStyle/>
          <a:p>
            <a:r>
              <a:rPr lang="de-CH" sz="1800" b="0" i="0" u="none" strike="noStrike" baseline="0" noProof="0" dirty="0">
                <a:latin typeface="Arial" panose="020B0604020202020204" pitchFamily="34" charset="0"/>
                <a:cs typeface="Arial" panose="020B0604020202020204" pitchFamily="34" charset="0"/>
              </a:rPr>
              <a:t>Die Haut mit Kleidung bedecken: mindestens ein dichtmaschiges T-Shirt, nach Möglichkeit auch langärmelig.</a:t>
            </a:r>
          </a:p>
          <a:p>
            <a:r>
              <a:rPr lang="de-CH" sz="1800" b="0" i="0" u="none" strike="noStrike" baseline="0" noProof="0" dirty="0">
                <a:latin typeface="Arial" panose="020B0604020202020204" pitchFamily="34" charset="0"/>
                <a:cs typeface="Arial" panose="020B0604020202020204" pitchFamily="34" charset="0"/>
              </a:rPr>
              <a:t>Sonnen- oder Schutzbrille mit UV-Schutz verwenden.</a:t>
            </a:r>
          </a:p>
          <a:p>
            <a:r>
              <a:rPr lang="de-CH" sz="1800" b="0" i="0" u="none" strike="noStrike" baseline="0" noProof="0" dirty="0">
                <a:latin typeface="Arial" panose="020B0604020202020204" pitchFamily="34" charset="0"/>
                <a:cs typeface="Arial" panose="020B0604020202020204" pitchFamily="34" charset="0"/>
              </a:rPr>
              <a:t>Mindestens von April bis September zusätzlich mehrmals täglich viel Sonnencreme auftragen (mindestens SPF 30 besser: SPF 50).</a:t>
            </a:r>
          </a:p>
          <a:p>
            <a:r>
              <a:rPr lang="de-CH" sz="1800" b="0" i="0" u="none" strike="noStrike" baseline="0" noProof="0" dirty="0">
                <a:latin typeface="Arial" panose="020B0604020202020204" pitchFamily="34" charset="0"/>
                <a:cs typeface="Arial" panose="020B0604020202020204" pitchFamily="34" charset="0"/>
              </a:rPr>
              <a:t>Zwischen 11 und 15 Uhr, wenn die Sonne am stärksten ist, auf genügend Sonnenschutz achten und nach Möglichkeit im Schatten arbeiten.</a:t>
            </a:r>
          </a:p>
          <a:p>
            <a:r>
              <a:rPr lang="de-CH" sz="1800" b="0" i="0" u="none" strike="noStrike" baseline="0" noProof="0" dirty="0">
                <a:latin typeface="Arial" panose="020B0604020202020204" pitchFamily="34" charset="0"/>
                <a:cs typeface="Arial" panose="020B0604020202020204" pitchFamily="34" charset="0"/>
              </a:rPr>
              <a:t>Kopf und Nacken sind am stärksten gefährdet. Mindestens in den Monaten Juni und Juli sind eine Stirnblende und ein Nackenschutz zu tragen.</a:t>
            </a:r>
          </a:p>
          <a:p>
            <a:r>
              <a:rPr lang="de-CH" sz="1800" b="0" i="0" u="none" strike="noStrike" baseline="0" noProof="0" dirty="0">
                <a:latin typeface="Arial" panose="020B0604020202020204" pitchFamily="34" charset="0"/>
                <a:cs typeface="Arial" panose="020B0604020202020204" pitchFamily="34" charset="0"/>
              </a:rPr>
              <a:t>Nach Möglichkeit Arbeitsplätze beschatten oder an der von der Sonne abgewandten Hausseite arbeiten.</a:t>
            </a:r>
            <a:endParaRPr lang="de-CH" sz="1800" noProof="0" dirty="0">
              <a:latin typeface="Arial" panose="020B0604020202020204" pitchFamily="34" charset="0"/>
              <a:cs typeface="Arial" panose="020B0604020202020204" pitchFamily="34" charset="0"/>
            </a:endParaRPr>
          </a:p>
        </p:txBody>
      </p:sp>
      <p:pic>
        <p:nvPicPr>
          <p:cNvPr id="7" name="Grafik 6">
            <a:extLst>
              <a:ext uri="{FF2B5EF4-FFF2-40B4-BE49-F238E27FC236}">
                <a16:creationId xmlns:a16="http://schemas.microsoft.com/office/drawing/2014/main" id="{18A7FB71-A9A3-DF35-4735-F87BE6A1A7AC}"/>
              </a:ext>
            </a:extLst>
          </p:cNvPr>
          <p:cNvPicPr>
            <a:picLocks noChangeAspect="1"/>
          </p:cNvPicPr>
          <p:nvPr/>
        </p:nvPicPr>
        <p:blipFill rotWithShape="1">
          <a:blip r:embed="rId2"/>
          <a:srcRect l="21675" r="18810" b="-2"/>
          <a:stretch/>
        </p:blipFill>
        <p:spPr>
          <a:xfrm>
            <a:off x="7199440" y="10"/>
            <a:ext cx="4992560" cy="6857990"/>
          </a:xfrm>
          <a:prstGeom prst="rect">
            <a:avLst/>
          </a:prstGeom>
          <a:effectLst/>
        </p:spPr>
      </p:pic>
    </p:spTree>
    <p:extLst>
      <p:ext uri="{BB962C8B-B14F-4D97-AF65-F5344CB8AC3E}">
        <p14:creationId xmlns:p14="http://schemas.microsoft.com/office/powerpoint/2010/main" val="3954607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DC08466C-D22D-4FEA-80D1-141B43E34F78}"/>
              </a:ext>
            </a:extLst>
          </p:cNvPr>
          <p:cNvSpPr>
            <a:spLocks noGrp="1"/>
          </p:cNvSpPr>
          <p:nvPr>
            <p:ph type="title"/>
          </p:nvPr>
        </p:nvSpPr>
        <p:spPr>
          <a:xfrm>
            <a:off x="219076" y="202312"/>
            <a:ext cx="5251316" cy="1035049"/>
          </a:xfrm>
        </p:spPr>
        <p:txBody>
          <a:bodyPr>
            <a:normAutofit/>
          </a:bodyPr>
          <a:lstStyle/>
          <a:p>
            <a:r>
              <a:rPr lang="de-CH" sz="4800" b="1" noProof="0" dirty="0">
                <a:latin typeface="Arial" panose="020B0604020202020204" pitchFamily="34" charset="0"/>
                <a:cs typeface="Arial" panose="020B0604020202020204" pitchFamily="34" charset="0"/>
              </a:rPr>
              <a:t>Gut zu wissen:</a:t>
            </a:r>
          </a:p>
        </p:txBody>
      </p:sp>
      <p:sp>
        <p:nvSpPr>
          <p:cNvPr id="3" name="Inhaltsplatzhalter 2">
            <a:extLst>
              <a:ext uri="{FF2B5EF4-FFF2-40B4-BE49-F238E27FC236}">
                <a16:creationId xmlns:a16="http://schemas.microsoft.com/office/drawing/2014/main" id="{C0A17DEA-17BE-4064-8FD6-13B5A4356D54}"/>
              </a:ext>
            </a:extLst>
          </p:cNvPr>
          <p:cNvSpPr>
            <a:spLocks noGrp="1"/>
          </p:cNvSpPr>
          <p:nvPr>
            <p:ph idx="1"/>
          </p:nvPr>
        </p:nvSpPr>
        <p:spPr>
          <a:xfrm>
            <a:off x="219076" y="1439673"/>
            <a:ext cx="5838824" cy="3945039"/>
          </a:xfrm>
        </p:spPr>
        <p:txBody>
          <a:bodyPr>
            <a:noAutofit/>
          </a:bodyPr>
          <a:lstStyle/>
          <a:p>
            <a:pPr marL="0" indent="0">
              <a:buNone/>
            </a:pPr>
            <a:r>
              <a:rPr lang="de-CH" sz="1800" b="1" u="none" strike="noStrike" baseline="0" noProof="0" dirty="0">
                <a:latin typeface="Arial" panose="020B0604020202020204" pitchFamily="34" charset="0"/>
                <a:cs typeface="Arial" panose="020B0604020202020204" pitchFamily="34" charset="0"/>
              </a:rPr>
              <a:t>Sofortige Wirkung auf die Haut</a:t>
            </a:r>
          </a:p>
          <a:p>
            <a:r>
              <a:rPr lang="de-CH" sz="1800" b="0" u="none" strike="noStrike" baseline="0" noProof="0" dirty="0">
                <a:latin typeface="Arial" panose="020B0604020202020204" pitchFamily="34" charset="0"/>
                <a:cs typeface="Arial" panose="020B0604020202020204" pitchFamily="34" charset="0"/>
              </a:rPr>
              <a:t>Die Pigmentierung (Bräunung) der Haut ist ein Abwehrmechanismus. UV-Strahlung</a:t>
            </a:r>
            <a:r>
              <a:rPr lang="de-CH" sz="1800" noProof="0" dirty="0">
                <a:latin typeface="Arial" panose="020B0604020202020204" pitchFamily="34" charset="0"/>
                <a:cs typeface="Arial" panose="020B0604020202020204" pitchFamily="34" charset="0"/>
              </a:rPr>
              <a:t> </a:t>
            </a:r>
            <a:r>
              <a:rPr lang="de-CH" sz="1800" b="0" u="none" strike="noStrike" baseline="0" noProof="0" dirty="0">
                <a:latin typeface="Arial" panose="020B0604020202020204" pitchFamily="34" charset="0"/>
                <a:cs typeface="Arial" panose="020B0604020202020204" pitchFamily="34" charset="0"/>
              </a:rPr>
              <a:t>schädigt die Haut und die DNA im Zellkern.</a:t>
            </a:r>
          </a:p>
          <a:p>
            <a:r>
              <a:rPr lang="de-CH" sz="1800" b="0" u="none" strike="noStrike" baseline="0" noProof="0" dirty="0">
                <a:latin typeface="Arial" panose="020B0604020202020204" pitchFamily="34" charset="0"/>
                <a:cs typeface="Arial" panose="020B0604020202020204" pitchFamily="34" charset="0"/>
              </a:rPr>
              <a:t>Beim Sonnenbrand handelt es sich um eine Verbrennung, die oft von einer Entzündung, Blasenbildung und Schälung der Haut begleitet wird und die Bildung von Hautkrebs fördert.</a:t>
            </a:r>
          </a:p>
          <a:p>
            <a:endParaRPr lang="de-CH" sz="1000" b="0" u="none" strike="noStrike" baseline="0" noProof="0" dirty="0">
              <a:latin typeface="Arial" panose="020B0604020202020204" pitchFamily="34" charset="0"/>
              <a:cs typeface="Arial" panose="020B0604020202020204" pitchFamily="34" charset="0"/>
            </a:endParaRPr>
          </a:p>
          <a:p>
            <a:pPr marL="0" indent="0">
              <a:buNone/>
            </a:pPr>
            <a:r>
              <a:rPr lang="de-CH" sz="1800" b="1" u="none" strike="noStrike" baseline="0" noProof="0" dirty="0">
                <a:latin typeface="Arial" panose="020B0604020202020204" pitchFamily="34" charset="0"/>
                <a:cs typeface="Arial" panose="020B0604020202020204" pitchFamily="34" charset="0"/>
              </a:rPr>
              <a:t>Sofortige Wirkung auf das Auge</a:t>
            </a:r>
          </a:p>
          <a:p>
            <a:r>
              <a:rPr lang="de-CH" sz="1800" b="0" u="none" strike="noStrike" baseline="0" noProof="0" dirty="0">
                <a:latin typeface="Arial" panose="020B0604020202020204" pitchFamily="34" charset="0"/>
                <a:cs typeface="Arial" panose="020B0604020202020204" pitchFamily="34" charset="0"/>
              </a:rPr>
              <a:t>Durch eine hohe Dosis an UV-Strahlung kann es zu einer Hornhaut- oder Bindehautentzündung, auch Schweisserblende genannt, kommen.</a:t>
            </a:r>
            <a:endParaRPr lang="de-CH" sz="1800" noProof="0" dirty="0">
              <a:latin typeface="Arial" panose="020B0604020202020204" pitchFamily="34" charset="0"/>
              <a:cs typeface="Arial" panose="020B0604020202020204" pitchFamily="34" charset="0"/>
            </a:endParaRPr>
          </a:p>
        </p:txBody>
      </p:sp>
      <p:pic>
        <p:nvPicPr>
          <p:cNvPr id="7" name="Grafik 6">
            <a:extLst>
              <a:ext uri="{FF2B5EF4-FFF2-40B4-BE49-F238E27FC236}">
                <a16:creationId xmlns:a16="http://schemas.microsoft.com/office/drawing/2014/main" id="{2A164101-DBDA-7C42-DE83-6F5A921AB7CF}"/>
              </a:ext>
            </a:extLst>
          </p:cNvPr>
          <p:cNvPicPr>
            <a:picLocks noChangeAspect="1"/>
          </p:cNvPicPr>
          <p:nvPr/>
        </p:nvPicPr>
        <p:blipFill rotWithShape="1">
          <a:blip r:embed="rId2"/>
          <a:srcRect l="6592" r="22327" b="-2"/>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706461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DC08466C-D22D-4FEA-80D1-141B43E34F78}"/>
              </a:ext>
            </a:extLst>
          </p:cNvPr>
          <p:cNvSpPr>
            <a:spLocks noGrp="1"/>
          </p:cNvSpPr>
          <p:nvPr>
            <p:ph type="title"/>
          </p:nvPr>
        </p:nvSpPr>
        <p:spPr>
          <a:xfrm>
            <a:off x="214509" y="218185"/>
            <a:ext cx="5251316" cy="1003063"/>
          </a:xfrm>
        </p:spPr>
        <p:txBody>
          <a:bodyPr>
            <a:normAutofit/>
          </a:bodyPr>
          <a:lstStyle/>
          <a:p>
            <a:r>
              <a:rPr lang="de-CH" sz="4800" b="1" noProof="0" dirty="0">
                <a:latin typeface="Arial" panose="020B0604020202020204" pitchFamily="34" charset="0"/>
                <a:cs typeface="Arial" panose="020B0604020202020204" pitchFamily="34" charset="0"/>
              </a:rPr>
              <a:t>Gut zu wissen:</a:t>
            </a:r>
          </a:p>
        </p:txBody>
      </p:sp>
      <p:sp>
        <p:nvSpPr>
          <p:cNvPr id="3" name="Inhaltsplatzhalter 2">
            <a:extLst>
              <a:ext uri="{FF2B5EF4-FFF2-40B4-BE49-F238E27FC236}">
                <a16:creationId xmlns:a16="http://schemas.microsoft.com/office/drawing/2014/main" id="{C0A17DEA-17BE-4064-8FD6-13B5A4356D54}"/>
              </a:ext>
            </a:extLst>
          </p:cNvPr>
          <p:cNvSpPr>
            <a:spLocks noGrp="1"/>
          </p:cNvSpPr>
          <p:nvPr>
            <p:ph idx="1"/>
          </p:nvPr>
        </p:nvSpPr>
        <p:spPr>
          <a:xfrm>
            <a:off x="223135" y="1523318"/>
            <a:ext cx="6246598" cy="5032612"/>
          </a:xfrm>
        </p:spPr>
        <p:txBody>
          <a:bodyPr>
            <a:noAutofit/>
          </a:bodyPr>
          <a:lstStyle/>
          <a:p>
            <a:pPr marL="0" indent="0">
              <a:buNone/>
            </a:pPr>
            <a:r>
              <a:rPr lang="de-CH" sz="1800" b="1" i="0" u="none" strike="noStrike" baseline="0" noProof="0" dirty="0">
                <a:latin typeface="Arial" panose="020B0604020202020204" pitchFamily="34" charset="0"/>
                <a:cs typeface="Arial" panose="020B0604020202020204" pitchFamily="34" charset="0"/>
              </a:rPr>
              <a:t>Langzeitwirkung auf die Haut</a:t>
            </a:r>
          </a:p>
          <a:p>
            <a:r>
              <a:rPr lang="de-CH" sz="1800" b="0" i="0" u="none" strike="noStrike" baseline="0" noProof="0" dirty="0">
                <a:latin typeface="Arial" panose="020B0604020202020204" pitchFamily="34" charset="0"/>
                <a:cs typeface="Arial" panose="020B0604020202020204" pitchFamily="34" charset="0"/>
              </a:rPr>
              <a:t>Ist die Haut zu hoher UV-Strahlung ausgesetzt, degeneriert sie vorzeitig. Sie verliert an Elastizität, Falten und Furchen treten auf. Ausserdem wird sie trocken und ledrig.</a:t>
            </a:r>
          </a:p>
          <a:p>
            <a:r>
              <a:rPr lang="de-CH" sz="1800" b="0" i="0" u="none" strike="noStrike" baseline="0" noProof="0" dirty="0">
                <a:latin typeface="Arial" panose="020B0604020202020204" pitchFamily="34" charset="0"/>
                <a:cs typeface="Arial" panose="020B0604020202020204" pitchFamily="34" charset="0"/>
              </a:rPr>
              <a:t>Der durch die UV-Strahlung erzeugte Hautkrebs wird in zwei Typen eingeteilt:</a:t>
            </a:r>
          </a:p>
          <a:p>
            <a:pPr lvl="1">
              <a:buFont typeface="Wingdings" panose="05000000000000000000" pitchFamily="2" charset="2"/>
              <a:buChar char="Ø"/>
            </a:pPr>
            <a:r>
              <a:rPr lang="de-CH" sz="1800" b="0" i="0" u="none" strike="noStrike" baseline="0" noProof="0" dirty="0">
                <a:latin typeface="Arial" panose="020B0604020202020204" pitchFamily="34" charset="0"/>
                <a:cs typeface="Arial" panose="020B0604020202020204" pitchFamily="34" charset="0"/>
              </a:rPr>
              <a:t>Heller Hautkrebs tritt häufiger auf, bildet aber weniger Ableger. Der Tumor muss grossflächig chirurgisch entfernt werden.</a:t>
            </a:r>
          </a:p>
          <a:p>
            <a:pPr lvl="1">
              <a:buFont typeface="Wingdings" panose="05000000000000000000" pitchFamily="2" charset="2"/>
              <a:buChar char="Ø"/>
            </a:pPr>
            <a:r>
              <a:rPr lang="de-CH" sz="1800" b="0" i="0" u="none" strike="noStrike" baseline="0" noProof="0" dirty="0">
                <a:latin typeface="Arial" panose="020B0604020202020204" pitchFamily="34" charset="0"/>
                <a:cs typeface="Arial" panose="020B0604020202020204" pitchFamily="34" charset="0"/>
              </a:rPr>
              <a:t>Schwarzer Hautkrebs tritt seltener auf; die Heilungschancen sind aufgrund der Metastasenbildung aber geringer und die Krankheit kann zum Tod führen.</a:t>
            </a:r>
          </a:p>
          <a:p>
            <a:endParaRPr lang="de-CH" sz="1000" b="0" i="0" u="none" strike="noStrike" baseline="0" noProof="0" dirty="0">
              <a:latin typeface="Arial" panose="020B0604020202020204" pitchFamily="34" charset="0"/>
              <a:cs typeface="Arial" panose="020B0604020202020204" pitchFamily="34" charset="0"/>
            </a:endParaRPr>
          </a:p>
          <a:p>
            <a:pPr marL="0" indent="0">
              <a:buNone/>
            </a:pPr>
            <a:r>
              <a:rPr lang="de-CH" sz="1800" b="1" i="0" u="none" strike="noStrike" baseline="0" noProof="0" dirty="0">
                <a:latin typeface="Arial" panose="020B0604020202020204" pitchFamily="34" charset="0"/>
                <a:cs typeface="Arial" panose="020B0604020202020204" pitchFamily="34" charset="0"/>
              </a:rPr>
              <a:t>Langzeitwirkung auf das Auge</a:t>
            </a:r>
          </a:p>
          <a:p>
            <a:r>
              <a:rPr lang="de-CH" sz="1800" b="0" i="0" u="none" strike="noStrike" baseline="0" noProof="0" dirty="0">
                <a:latin typeface="Arial" panose="020B0604020202020204" pitchFamily="34" charset="0"/>
                <a:cs typeface="Arial" panose="020B0604020202020204" pitchFamily="34" charset="0"/>
              </a:rPr>
              <a:t>Linsentrübung, (grauer Star)</a:t>
            </a:r>
            <a:endParaRPr lang="de-CH" sz="1800" noProof="0" dirty="0">
              <a:latin typeface="Arial" panose="020B0604020202020204" pitchFamily="34" charset="0"/>
              <a:cs typeface="Arial" panose="020B0604020202020204" pitchFamily="34" charset="0"/>
            </a:endParaRPr>
          </a:p>
        </p:txBody>
      </p:sp>
      <p:pic>
        <p:nvPicPr>
          <p:cNvPr id="9" name="Grafik 8">
            <a:extLst>
              <a:ext uri="{FF2B5EF4-FFF2-40B4-BE49-F238E27FC236}">
                <a16:creationId xmlns:a16="http://schemas.microsoft.com/office/drawing/2014/main" id="{BD9CF7DA-BBE0-5294-46E8-11DF7444301C}"/>
              </a:ext>
            </a:extLst>
          </p:cNvPr>
          <p:cNvPicPr>
            <a:picLocks noChangeAspect="1"/>
          </p:cNvPicPr>
          <p:nvPr/>
        </p:nvPicPr>
        <p:blipFill rotWithShape="1">
          <a:blip r:embed="rId2"/>
          <a:srcRect l="17243" r="11244"/>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154418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8063C169-1657-4677-88F9-45FD0F3CB822}"/>
              </a:ext>
            </a:extLst>
          </p:cNvPr>
          <p:cNvSpPr>
            <a:spLocks noGrp="1"/>
          </p:cNvSpPr>
          <p:nvPr>
            <p:ph type="title"/>
          </p:nvPr>
        </p:nvSpPr>
        <p:spPr>
          <a:xfrm>
            <a:off x="5245493" y="300776"/>
            <a:ext cx="7926322" cy="1495425"/>
          </a:xfrm>
        </p:spPr>
        <p:txBody>
          <a:bodyPr>
            <a:normAutofit/>
          </a:bodyPr>
          <a:lstStyle/>
          <a:p>
            <a:r>
              <a:rPr lang="de-CH" sz="4800" b="1" noProof="0" dirty="0">
                <a:latin typeface="Arial" panose="020B0604020202020204" pitchFamily="34" charset="0"/>
                <a:cs typeface="Arial" panose="020B0604020202020204" pitchFamily="34" charset="0"/>
              </a:rPr>
              <a:t>Fakten zum</a:t>
            </a:r>
            <a:br>
              <a:rPr lang="de-CH" sz="4800" b="1" noProof="0" dirty="0">
                <a:latin typeface="Arial" panose="020B0604020202020204" pitchFamily="34" charset="0"/>
                <a:cs typeface="Arial" panose="020B0604020202020204" pitchFamily="34" charset="0"/>
              </a:rPr>
            </a:br>
            <a:r>
              <a:rPr lang="de-CH" sz="4800" b="1" noProof="0" dirty="0">
                <a:latin typeface="Arial" panose="020B0604020202020204" pitchFamily="34" charset="0"/>
                <a:cs typeface="Arial" panose="020B0604020202020204" pitchFamily="34" charset="0"/>
              </a:rPr>
              <a:t>Hitzeschutz</a:t>
            </a:r>
          </a:p>
        </p:txBody>
      </p:sp>
      <mc:AlternateContent xmlns:mc="http://schemas.openxmlformats.org/markup-compatibility/2006" xmlns:p14="http://schemas.microsoft.com/office/powerpoint/2010/main">
        <mc:Choice Requires="p14">
          <p:contentPart p14:bwMode="auto" r:id="rId2">
            <p14:nvContentPartPr>
              <p14:cNvPr id="17" name="Freihand 16">
                <a:extLst>
                  <a:ext uri="{FF2B5EF4-FFF2-40B4-BE49-F238E27FC236}">
                    <a16:creationId xmlns:a16="http://schemas.microsoft.com/office/drawing/2014/main" id="{41D3D385-6D38-B60D-13A8-DAED4F383353}"/>
                  </a:ext>
                </a:extLst>
              </p14:cNvPr>
              <p14:cNvContentPartPr>
                <a14:cpLocks xmlns:a14="http://schemas.microsoft.com/office/drawing/2010/main"/>
              </p14:cNvContentPartPr>
              <p14:nvPr/>
            </p14:nvContentPartPr>
            <p14:xfrm>
              <a:off x="5383454" y="1886520"/>
              <a:ext cx="3600000" cy="72000"/>
            </p14:xfrm>
          </p:contentPart>
        </mc:Choice>
        <mc:Fallback xmlns="">
          <p:pic>
            <p:nvPicPr>
              <p:cNvPr id="17" name="Freihand 16">
                <a:extLst>
                  <a:ext uri="{FF2B5EF4-FFF2-40B4-BE49-F238E27FC236}">
                    <a16:creationId xmlns:a16="http://schemas.microsoft.com/office/drawing/2014/main" id="{41D3D385-6D38-B60D-13A8-DAED4F383353}"/>
                  </a:ext>
                </a:extLst>
              </p:cNvPr>
              <p:cNvPicPr>
                <a:picLocks/>
              </p:cNvPicPr>
              <p:nvPr/>
            </p:nvPicPr>
            <p:blipFill>
              <a:blip r:embed="rId3"/>
              <a:stretch>
                <a:fillRect/>
              </a:stretch>
            </p:blipFill>
            <p:spPr>
              <a:xfrm>
                <a:off x="5372294" y="1864311"/>
                <a:ext cx="3621960" cy="115701"/>
              </a:xfrm>
              <a:prstGeom prst="rect">
                <a:avLst/>
              </a:prstGeom>
            </p:spPr>
          </p:pic>
        </mc:Fallback>
      </mc:AlternateContent>
      <p:sp>
        <p:nvSpPr>
          <p:cNvPr id="7" name="Inhaltsplatzhalter 3">
            <a:extLst>
              <a:ext uri="{FF2B5EF4-FFF2-40B4-BE49-F238E27FC236}">
                <a16:creationId xmlns:a16="http://schemas.microsoft.com/office/drawing/2014/main" id="{08BFC74B-EEFA-03D9-4964-A41926F0B2B0}"/>
              </a:ext>
            </a:extLst>
          </p:cNvPr>
          <p:cNvSpPr txBox="1">
            <a:spLocks noGrp="1"/>
          </p:cNvSpPr>
          <p:nvPr>
            <p:ph idx="1"/>
          </p:nvPr>
        </p:nvSpPr>
        <p:spPr>
          <a:xfrm>
            <a:off x="5259277" y="2376083"/>
            <a:ext cx="6580933" cy="3418357"/>
          </a:xfrm>
          <a:prstGeom prst="rect">
            <a:avLst/>
          </a:prstGeom>
        </p:spPr>
        <p:txBody>
          <a:bodyPr rtlCol="0" anchor="t">
            <a:normAutofit/>
          </a:bodyPr>
          <a:lstStyle/>
          <a:p>
            <a:r>
              <a:rPr lang="de-CH" sz="1800" noProof="0" dirty="0">
                <a:latin typeface="Arial" panose="020B0604020202020204" pitchFamily="34" charset="0"/>
                <a:cs typeface="Arial" panose="020B0604020202020204" pitchFamily="34" charset="0"/>
              </a:rPr>
              <a:t>Klimatische Bedingungen und körperliche Anstrengungen erhöhen die Körpertemperatur</a:t>
            </a:r>
          </a:p>
          <a:p>
            <a:r>
              <a:rPr lang="de-CH" sz="1800" noProof="0" dirty="0">
                <a:latin typeface="Arial" panose="020B0604020202020204" pitchFamily="34" charset="0"/>
                <a:cs typeface="Arial" panose="020B0604020202020204" pitchFamily="34" charset="0"/>
              </a:rPr>
              <a:t>Das Schwitzen ist der wichtigste Schutz zur Verhütung einer Überhitzung des Körpers</a:t>
            </a:r>
          </a:p>
          <a:p>
            <a:r>
              <a:rPr lang="de-CH" sz="1800" noProof="0" dirty="0">
                <a:latin typeface="Arial" panose="020B0604020202020204" pitchFamily="34" charset="0"/>
                <a:cs typeface="Arial" panose="020B0604020202020204" pitchFamily="34" charset="0"/>
              </a:rPr>
              <a:t>Bei Arbeit in der Hitze verdunstet der Körper bei mittelschwerer Arbeit 3-4 Liter, bei Schwerarbeit unter Extrembedingungen sogar 8-12 Liter pro Arbeitsschicht</a:t>
            </a:r>
          </a:p>
          <a:p>
            <a:r>
              <a:rPr lang="de-CH" sz="1800" noProof="0" dirty="0">
                <a:latin typeface="Arial" panose="020B0604020202020204" pitchFamily="34" charset="0"/>
                <a:cs typeface="Arial" panose="020B0604020202020204" pitchFamily="34" charset="0"/>
              </a:rPr>
              <a:t>Muskelarbeit erzeugt zusätzliche Wärme, je schwerer die Arbeit, umso mehr Wärme wird im Körper produziert</a:t>
            </a:r>
          </a:p>
          <a:p>
            <a:r>
              <a:rPr lang="de-CH" sz="1800" noProof="0" dirty="0">
                <a:latin typeface="Arial" panose="020B0604020202020204" pitchFamily="34" charset="0"/>
                <a:cs typeface="Arial" panose="020B0604020202020204" pitchFamily="34" charset="0"/>
              </a:rPr>
              <a:t>Nicht alle Personen ertragen die Hitze gleich gut (Hitzeintoleranz)</a:t>
            </a:r>
          </a:p>
          <a:p>
            <a:endParaRPr lang="de-CH" sz="1800" noProof="0" dirty="0">
              <a:latin typeface="Arial" panose="020B0604020202020204" pitchFamily="34" charset="0"/>
              <a:cs typeface="Arial" panose="020B0604020202020204" pitchFamily="34" charset="0"/>
            </a:endParaRPr>
          </a:p>
        </p:txBody>
      </p:sp>
      <p:pic>
        <p:nvPicPr>
          <p:cNvPr id="8" name="Grafik 7">
            <a:extLst>
              <a:ext uri="{FF2B5EF4-FFF2-40B4-BE49-F238E27FC236}">
                <a16:creationId xmlns:a16="http://schemas.microsoft.com/office/drawing/2014/main" id="{948A710B-A3BE-2190-E056-FA2E1B51E22E}"/>
              </a:ext>
            </a:extLst>
          </p:cNvPr>
          <p:cNvPicPr>
            <a:picLocks noChangeAspect="1"/>
          </p:cNvPicPr>
          <p:nvPr/>
        </p:nvPicPr>
        <p:blipFill>
          <a:blip r:embed="rId4"/>
          <a:stretch>
            <a:fillRect/>
          </a:stretch>
        </p:blipFill>
        <p:spPr>
          <a:xfrm>
            <a:off x="0" y="0"/>
            <a:ext cx="4768297" cy="6858000"/>
          </a:xfrm>
          <a:prstGeom prst="rect">
            <a:avLst/>
          </a:prstGeom>
        </p:spPr>
      </p:pic>
    </p:spTree>
    <p:extLst>
      <p:ext uri="{BB962C8B-B14F-4D97-AF65-F5344CB8AC3E}">
        <p14:creationId xmlns:p14="http://schemas.microsoft.com/office/powerpoint/2010/main" val="2587402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8063C169-1657-4677-88F9-45FD0F3CB822}"/>
              </a:ext>
            </a:extLst>
          </p:cNvPr>
          <p:cNvSpPr>
            <a:spLocks noGrp="1"/>
          </p:cNvSpPr>
          <p:nvPr>
            <p:ph type="title"/>
          </p:nvPr>
        </p:nvSpPr>
        <p:spPr>
          <a:xfrm>
            <a:off x="5239915" y="285398"/>
            <a:ext cx="6580933" cy="1495425"/>
          </a:xfrm>
        </p:spPr>
        <p:txBody>
          <a:bodyPr>
            <a:normAutofit/>
          </a:bodyPr>
          <a:lstStyle/>
          <a:p>
            <a:r>
              <a:rPr lang="de-CH" b="1" noProof="0" dirty="0">
                <a:latin typeface="Arial" panose="020B0604020202020204" pitchFamily="34" charset="0"/>
                <a:cs typeface="Arial" panose="020B0604020202020204" pitchFamily="34" charset="0"/>
              </a:rPr>
              <a:t>Krankheitsbilder</a:t>
            </a:r>
            <a:br>
              <a:rPr lang="de-CH" b="1" noProof="0" dirty="0">
                <a:latin typeface="Arial" panose="020B0604020202020204" pitchFamily="34" charset="0"/>
                <a:cs typeface="Arial" panose="020B0604020202020204" pitchFamily="34" charset="0"/>
              </a:rPr>
            </a:br>
            <a:r>
              <a:rPr lang="de-CH" b="1" noProof="0" dirty="0">
                <a:latin typeface="Arial" panose="020B0604020202020204" pitchFamily="34" charset="0"/>
                <a:cs typeface="Arial" panose="020B0604020202020204" pitchFamily="34" charset="0"/>
              </a:rPr>
              <a:t>Hitzeschutz</a:t>
            </a:r>
          </a:p>
        </p:txBody>
      </p:sp>
      <p:pic>
        <p:nvPicPr>
          <p:cNvPr id="8" name="Grafik 7">
            <a:extLst>
              <a:ext uri="{FF2B5EF4-FFF2-40B4-BE49-F238E27FC236}">
                <a16:creationId xmlns:a16="http://schemas.microsoft.com/office/drawing/2014/main" id="{948A710B-A3BE-2190-E056-FA2E1B51E22E}"/>
              </a:ext>
            </a:extLst>
          </p:cNvPr>
          <p:cNvPicPr>
            <a:picLocks noChangeAspect="1"/>
          </p:cNvPicPr>
          <p:nvPr/>
        </p:nvPicPr>
        <p:blipFill>
          <a:blip r:embed="rId2"/>
          <a:stretch>
            <a:fillRect/>
          </a:stretch>
        </p:blipFill>
        <p:spPr>
          <a:xfrm>
            <a:off x="0" y="0"/>
            <a:ext cx="4768297" cy="6858000"/>
          </a:xfrm>
          <a:prstGeom prst="rect">
            <a:avLst/>
          </a:prstGeom>
        </p:spPr>
      </p:pic>
      <p:sp>
        <p:nvSpPr>
          <p:cNvPr id="6" name="Inhaltsplatzhalter 2">
            <a:extLst>
              <a:ext uri="{FF2B5EF4-FFF2-40B4-BE49-F238E27FC236}">
                <a16:creationId xmlns:a16="http://schemas.microsoft.com/office/drawing/2014/main" id="{B8938F56-34BF-26C0-15C6-D4CB3A90FF02}"/>
              </a:ext>
            </a:extLst>
          </p:cNvPr>
          <p:cNvSpPr txBox="1">
            <a:spLocks noGrp="1"/>
          </p:cNvSpPr>
          <p:nvPr>
            <p:ph idx="1"/>
          </p:nvPr>
        </p:nvSpPr>
        <p:spPr>
          <a:xfrm>
            <a:off x="5239915" y="1917790"/>
            <a:ext cx="6580933" cy="30224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CH" sz="1800" b="1">
                <a:latin typeface="Arial" panose="020B0604020202020204" pitchFamily="34" charset="0"/>
                <a:cs typeface="Arial" panose="020B0604020202020204" pitchFamily="34" charset="0"/>
              </a:rPr>
              <a:t>Hitzekrämpfe:</a:t>
            </a:r>
            <a:r>
              <a:rPr lang="de-CH" sz="1800">
                <a:latin typeface="Arial" panose="020B0604020202020204" pitchFamily="34" charset="0"/>
                <a:cs typeface="Arial" panose="020B0604020202020204" pitchFamily="34" charset="0"/>
              </a:rPr>
              <a:t> Muskelkrämpfe, verursacht durch Verlust von Salz und Flüssigkeit</a:t>
            </a:r>
          </a:p>
          <a:p>
            <a:endParaRPr lang="de-CH" sz="1800" dirty="0">
              <a:latin typeface="Arial" panose="020B0604020202020204" pitchFamily="34" charset="0"/>
              <a:cs typeface="Arial" panose="020B0604020202020204" pitchFamily="34" charset="0"/>
            </a:endParaRPr>
          </a:p>
          <a:p>
            <a:r>
              <a:rPr lang="de-CH" sz="1800" b="1" dirty="0">
                <a:latin typeface="Arial" panose="020B0604020202020204" pitchFamily="34" charset="0"/>
                <a:cs typeface="Arial" panose="020B0604020202020204" pitchFamily="34" charset="0"/>
              </a:rPr>
              <a:t>Hitzeerschöpfung:</a:t>
            </a:r>
            <a:r>
              <a:rPr lang="de-CH" sz="1800" dirty="0">
                <a:latin typeface="Arial" panose="020B0604020202020204" pitchFamily="34" charset="0"/>
                <a:cs typeface="Arial" panose="020B0604020202020204" pitchFamily="34" charset="0"/>
              </a:rPr>
              <a:t> Schwächegefühl, Schwindel, Kopfschmerzen, Übelkeit, starker Durst und leicht erhöhte Körpertemperatur</a:t>
            </a:r>
          </a:p>
          <a:p>
            <a:endParaRPr lang="de-CH" sz="1800" dirty="0">
              <a:latin typeface="Arial" panose="020B0604020202020204" pitchFamily="34" charset="0"/>
              <a:cs typeface="Arial" panose="020B0604020202020204" pitchFamily="34" charset="0"/>
            </a:endParaRPr>
          </a:p>
          <a:p>
            <a:r>
              <a:rPr lang="de-CH" sz="1800" b="1" dirty="0">
                <a:latin typeface="Arial" panose="020B0604020202020204" pitchFamily="34" charset="0"/>
                <a:cs typeface="Arial" panose="020B0604020202020204" pitchFamily="34" charset="0"/>
              </a:rPr>
              <a:t>Hitzekollaps:</a:t>
            </a:r>
            <a:r>
              <a:rPr lang="de-CH" sz="1800" dirty="0">
                <a:latin typeface="Arial" panose="020B0604020202020204" pitchFamily="34" charset="0"/>
                <a:cs typeface="Arial" panose="020B0604020202020204" pitchFamily="34" charset="0"/>
              </a:rPr>
              <a:t> gleiche Symptome wie bei Hitzeerschöpfung, jedoch mit plötzlich auftretender Bewusstlosigkeit</a:t>
            </a:r>
          </a:p>
        </p:txBody>
      </p:sp>
    </p:spTree>
    <p:extLst>
      <p:ext uri="{BB962C8B-B14F-4D97-AF65-F5344CB8AC3E}">
        <p14:creationId xmlns:p14="http://schemas.microsoft.com/office/powerpoint/2010/main" val="26763455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8063C169-1657-4677-88F9-45FD0F3CB822}"/>
              </a:ext>
            </a:extLst>
          </p:cNvPr>
          <p:cNvSpPr>
            <a:spLocks noGrp="1"/>
          </p:cNvSpPr>
          <p:nvPr>
            <p:ph type="title"/>
          </p:nvPr>
        </p:nvSpPr>
        <p:spPr>
          <a:xfrm>
            <a:off x="5250075" y="285398"/>
            <a:ext cx="6580933" cy="1495425"/>
          </a:xfrm>
        </p:spPr>
        <p:txBody>
          <a:bodyPr>
            <a:normAutofit/>
          </a:bodyPr>
          <a:lstStyle/>
          <a:p>
            <a:r>
              <a:rPr lang="de-CH" b="1" noProof="0" dirty="0">
                <a:latin typeface="Arial" panose="020B0604020202020204" pitchFamily="34" charset="0"/>
                <a:cs typeface="Arial" panose="020B0604020202020204" pitchFamily="34" charset="0"/>
              </a:rPr>
              <a:t>Krankheitsbilder</a:t>
            </a:r>
            <a:br>
              <a:rPr lang="de-CH" b="1" noProof="0" dirty="0">
                <a:latin typeface="Arial" panose="020B0604020202020204" pitchFamily="34" charset="0"/>
                <a:cs typeface="Arial" panose="020B0604020202020204" pitchFamily="34" charset="0"/>
              </a:rPr>
            </a:br>
            <a:r>
              <a:rPr lang="de-CH" b="1" noProof="0" dirty="0">
                <a:latin typeface="Arial" panose="020B0604020202020204" pitchFamily="34" charset="0"/>
                <a:cs typeface="Arial" panose="020B0604020202020204" pitchFamily="34" charset="0"/>
              </a:rPr>
              <a:t>Hitzeschutz</a:t>
            </a:r>
          </a:p>
        </p:txBody>
      </p:sp>
      <p:pic>
        <p:nvPicPr>
          <p:cNvPr id="8" name="Grafik 7">
            <a:extLst>
              <a:ext uri="{FF2B5EF4-FFF2-40B4-BE49-F238E27FC236}">
                <a16:creationId xmlns:a16="http://schemas.microsoft.com/office/drawing/2014/main" id="{948A710B-A3BE-2190-E056-FA2E1B51E22E}"/>
              </a:ext>
            </a:extLst>
          </p:cNvPr>
          <p:cNvPicPr>
            <a:picLocks noChangeAspect="1"/>
          </p:cNvPicPr>
          <p:nvPr/>
        </p:nvPicPr>
        <p:blipFill>
          <a:blip r:embed="rId2"/>
          <a:stretch>
            <a:fillRect/>
          </a:stretch>
        </p:blipFill>
        <p:spPr>
          <a:xfrm>
            <a:off x="0" y="0"/>
            <a:ext cx="4768297" cy="6858000"/>
          </a:xfrm>
          <a:prstGeom prst="rect">
            <a:avLst/>
          </a:prstGeom>
        </p:spPr>
      </p:pic>
      <p:sp>
        <p:nvSpPr>
          <p:cNvPr id="5" name="Inhaltsplatzhalter 2">
            <a:extLst>
              <a:ext uri="{FF2B5EF4-FFF2-40B4-BE49-F238E27FC236}">
                <a16:creationId xmlns:a16="http://schemas.microsoft.com/office/drawing/2014/main" id="{BF93FEFD-1A01-8ECC-F64E-4EE94A8B1DDA}"/>
              </a:ext>
            </a:extLst>
          </p:cNvPr>
          <p:cNvSpPr txBox="1">
            <a:spLocks noGrp="1"/>
          </p:cNvSpPr>
          <p:nvPr>
            <p:ph idx="1"/>
          </p:nvPr>
        </p:nvSpPr>
        <p:spPr>
          <a:xfrm>
            <a:off x="5254842" y="1986262"/>
            <a:ext cx="6647286" cy="39065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CH" sz="1800" b="1">
                <a:latin typeface="Arial" panose="020B0604020202020204" pitchFamily="34" charset="0"/>
                <a:cs typeface="Arial" panose="020B0604020202020204" pitchFamily="34" charset="0"/>
              </a:rPr>
              <a:t>Hitzschlag:</a:t>
            </a:r>
            <a:r>
              <a:rPr lang="de-CH" sz="1800">
                <a:latin typeface="Arial" panose="020B0604020202020204" pitchFamily="34" charset="0"/>
                <a:cs typeface="Arial" panose="020B0604020202020204" pitchFamily="34" charset="0"/>
              </a:rPr>
              <a:t> erhöhte Körpertemperatur über 40°C, Kopfschmerzen, verwaschene Sprache, Schwindel, Mattigkeit, Verwirrung, Krämpfe bis hin zu Koma.</a:t>
            </a:r>
          </a:p>
          <a:p>
            <a:endParaRPr lang="de-CH" sz="1000" dirty="0">
              <a:latin typeface="Arial" panose="020B0604020202020204" pitchFamily="34" charset="0"/>
              <a:cs typeface="Arial" panose="020B0604020202020204" pitchFamily="34" charset="0"/>
            </a:endParaRPr>
          </a:p>
          <a:p>
            <a:r>
              <a:rPr lang="de-CH" sz="1800" dirty="0">
                <a:latin typeface="Arial" panose="020B0604020202020204" pitchFamily="34" charset="0"/>
                <a:cs typeface="Arial" panose="020B0604020202020204" pitchFamily="34" charset="0"/>
              </a:rPr>
              <a:t>Zu unterscheiden ist der klassische vom anstrengungsbedingten Hitzschlag.</a:t>
            </a:r>
          </a:p>
          <a:p>
            <a:endParaRPr lang="de-CH" sz="1000" dirty="0">
              <a:latin typeface="Arial" panose="020B0604020202020204" pitchFamily="34" charset="0"/>
              <a:cs typeface="Arial" panose="020B0604020202020204" pitchFamily="34" charset="0"/>
            </a:endParaRPr>
          </a:p>
          <a:p>
            <a:r>
              <a:rPr lang="de-CH" sz="1800" dirty="0">
                <a:latin typeface="Arial" panose="020B0604020202020204" pitchFamily="34" charset="0"/>
                <a:cs typeface="Arial" panose="020B0604020202020204" pitchFamily="34" charset="0"/>
              </a:rPr>
              <a:t>Klassischer Hitzschlag: betrifft vor allem Kinder, betagte Personen, Personen mit vorbestehenden Leiden wie Herz-, Zucker-, Alkoholkrankheiten etc. Die Haut ist ausserdem heiss und trocken.</a:t>
            </a:r>
          </a:p>
          <a:p>
            <a:endParaRPr lang="de-CH" sz="1000" dirty="0">
              <a:latin typeface="Arial" panose="020B0604020202020204" pitchFamily="34" charset="0"/>
              <a:cs typeface="Arial" panose="020B0604020202020204" pitchFamily="34" charset="0"/>
            </a:endParaRPr>
          </a:p>
          <a:p>
            <a:r>
              <a:rPr lang="de-CH" sz="1800" dirty="0">
                <a:latin typeface="Arial" panose="020B0604020202020204" pitchFamily="34" charset="0"/>
                <a:cs typeface="Arial" panose="020B0604020202020204" pitchFamily="34" charset="0"/>
              </a:rPr>
              <a:t>Anstrengungsbedingter Hitzschlag: als Folge von körperlicher Anstrengung bei jungen, gesunden Personen. Zu den obigen Symptomen kommen ein rascher Puls, tiefer Blutdruck und eine bläuliche Verfärbung der Haut, die heiss und feucht ist, dazu. </a:t>
            </a:r>
          </a:p>
        </p:txBody>
      </p:sp>
    </p:spTree>
    <p:extLst>
      <p:ext uri="{BB962C8B-B14F-4D97-AF65-F5344CB8AC3E}">
        <p14:creationId xmlns:p14="http://schemas.microsoft.com/office/powerpoint/2010/main" val="18999328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63C169-1657-4677-88F9-45FD0F3CB822}"/>
              </a:ext>
            </a:extLst>
          </p:cNvPr>
          <p:cNvSpPr>
            <a:spLocks noGrp="1"/>
          </p:cNvSpPr>
          <p:nvPr>
            <p:ph type="title"/>
          </p:nvPr>
        </p:nvSpPr>
        <p:spPr>
          <a:xfrm>
            <a:off x="5245493" y="-27022"/>
            <a:ext cx="7926322" cy="1495425"/>
          </a:xfrm>
        </p:spPr>
        <p:txBody>
          <a:bodyPr>
            <a:normAutofit/>
          </a:bodyPr>
          <a:lstStyle/>
          <a:p>
            <a:r>
              <a:rPr lang="de-CH" sz="4800" b="1" noProof="0" dirty="0">
                <a:latin typeface="Arial" panose="020B0604020202020204" pitchFamily="34" charset="0"/>
                <a:cs typeface="Arial" panose="020B0604020202020204" pitchFamily="34" charset="0"/>
              </a:rPr>
              <a:t>Erste Hilfe</a:t>
            </a:r>
          </a:p>
        </p:txBody>
      </p:sp>
      <mc:AlternateContent xmlns:mc="http://schemas.openxmlformats.org/markup-compatibility/2006" xmlns:p14="http://schemas.microsoft.com/office/powerpoint/2010/main">
        <mc:Choice Requires="p14">
          <p:contentPart p14:bwMode="auto" r:id="rId2">
            <p14:nvContentPartPr>
              <p14:cNvPr id="17" name="Freihand 16">
                <a:extLst>
                  <a:ext uri="{FF2B5EF4-FFF2-40B4-BE49-F238E27FC236}">
                    <a16:creationId xmlns:a16="http://schemas.microsoft.com/office/drawing/2014/main" id="{41D3D385-6D38-B60D-13A8-DAED4F383353}"/>
                  </a:ext>
                </a:extLst>
              </p14:cNvPr>
              <p14:cNvContentPartPr>
                <a14:cpLocks xmlns:a14="http://schemas.microsoft.com/office/drawing/2010/main"/>
              </p14:cNvContentPartPr>
              <p14:nvPr/>
            </p14:nvContentPartPr>
            <p14:xfrm>
              <a:off x="5383454" y="1187779"/>
              <a:ext cx="3168000" cy="72000"/>
            </p14:xfrm>
          </p:contentPart>
        </mc:Choice>
        <mc:Fallback xmlns="">
          <p:pic>
            <p:nvPicPr>
              <p:cNvPr id="17" name="Freihand 16">
                <a:extLst>
                  <a:ext uri="{FF2B5EF4-FFF2-40B4-BE49-F238E27FC236}">
                    <a16:creationId xmlns:a16="http://schemas.microsoft.com/office/drawing/2014/main" id="{41D3D385-6D38-B60D-13A8-DAED4F383353}"/>
                  </a:ext>
                </a:extLst>
              </p:cNvPr>
              <p:cNvPicPr>
                <a:picLocks/>
              </p:cNvPicPr>
              <p:nvPr/>
            </p:nvPicPr>
            <p:blipFill>
              <a:blip r:embed="rId3"/>
              <a:stretch>
                <a:fillRect/>
              </a:stretch>
            </p:blipFill>
            <p:spPr>
              <a:xfrm>
                <a:off x="5372294" y="1165570"/>
                <a:ext cx="3189960" cy="115701"/>
              </a:xfrm>
              <a:prstGeom prst="rect">
                <a:avLst/>
              </a:prstGeom>
            </p:spPr>
          </p:pic>
        </mc:Fallback>
      </mc:AlternateContent>
      <p:pic>
        <p:nvPicPr>
          <p:cNvPr id="4" name="Grafik 3">
            <a:extLst>
              <a:ext uri="{FF2B5EF4-FFF2-40B4-BE49-F238E27FC236}">
                <a16:creationId xmlns:a16="http://schemas.microsoft.com/office/drawing/2014/main" id="{14EA34AB-B53E-3488-CAA6-D86FF2F3AC73}"/>
              </a:ext>
            </a:extLst>
          </p:cNvPr>
          <p:cNvPicPr>
            <a:picLocks noChangeAspect="1"/>
          </p:cNvPicPr>
          <p:nvPr/>
        </p:nvPicPr>
        <p:blipFill rotWithShape="1">
          <a:blip r:embed="rId4"/>
          <a:srcRect l="16150" t="1383" r="15938" b="1508"/>
          <a:stretch/>
        </p:blipFill>
        <p:spPr>
          <a:xfrm>
            <a:off x="0" y="8635"/>
            <a:ext cx="4790060" cy="6849365"/>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9" name="Inhaltsplatzhalter 2">
            <a:extLst>
              <a:ext uri="{FF2B5EF4-FFF2-40B4-BE49-F238E27FC236}">
                <a16:creationId xmlns:a16="http://schemas.microsoft.com/office/drawing/2014/main" id="{30B0CFDA-EF71-F19B-B4D7-37E2CFA97717}"/>
              </a:ext>
            </a:extLst>
          </p:cNvPr>
          <p:cNvSpPr>
            <a:spLocks noGrp="1"/>
          </p:cNvSpPr>
          <p:nvPr>
            <p:ph idx="1"/>
          </p:nvPr>
        </p:nvSpPr>
        <p:spPr>
          <a:xfrm>
            <a:off x="5254634" y="1628322"/>
            <a:ext cx="6784966" cy="4874078"/>
          </a:xfrm>
        </p:spPr>
        <p:txBody>
          <a:bodyPr>
            <a:noAutofit/>
          </a:bodyPr>
          <a:lstStyle/>
          <a:p>
            <a:r>
              <a:rPr lang="de-CH" sz="1800" noProof="0" dirty="0">
                <a:latin typeface="Arial" panose="020B0604020202020204" pitchFamily="34" charset="0"/>
                <a:cs typeface="Arial" panose="020B0604020202020204" pitchFamily="34" charset="0"/>
              </a:rPr>
              <a:t>Raus aus der Hitze, ab in den Schatten</a:t>
            </a:r>
          </a:p>
          <a:p>
            <a:endParaRPr lang="de-CH" sz="1000" noProof="0" dirty="0">
              <a:latin typeface="Arial" panose="020B0604020202020204" pitchFamily="34" charset="0"/>
              <a:cs typeface="Arial" panose="020B0604020202020204" pitchFamily="34" charset="0"/>
            </a:endParaRPr>
          </a:p>
          <a:p>
            <a:r>
              <a:rPr lang="de-CH" sz="1800" noProof="0" dirty="0">
                <a:latin typeface="Arial" panose="020B0604020202020204" pitchFamily="34" charset="0"/>
                <a:cs typeface="Arial" panose="020B0604020202020204" pitchFamily="34" charset="0"/>
              </a:rPr>
              <a:t>Betroffene richtig Lagern:</a:t>
            </a:r>
          </a:p>
          <a:p>
            <a:pPr lvl="1">
              <a:buFont typeface="Symbol" panose="05050102010706020507" pitchFamily="18" charset="2"/>
              <a:buChar char="-"/>
            </a:pPr>
            <a:r>
              <a:rPr lang="de-CH" sz="1800" noProof="0" dirty="0">
                <a:latin typeface="Arial" panose="020B0604020202020204" pitchFamily="34" charset="0"/>
                <a:cs typeface="Arial" panose="020B0604020202020204" pitchFamily="34" charset="0"/>
              </a:rPr>
              <a:t>Schocklage bei Bewusstsein (Betroffene auf Rücken legen und Beine erhöhen) </a:t>
            </a:r>
          </a:p>
          <a:p>
            <a:pPr lvl="1">
              <a:buFont typeface="Symbol" panose="05050102010706020507" pitchFamily="18" charset="2"/>
              <a:buChar char="-"/>
            </a:pPr>
            <a:r>
              <a:rPr lang="de-CH" sz="1800" noProof="0" dirty="0">
                <a:latin typeface="Arial" panose="020B0604020202020204" pitchFamily="34" charset="0"/>
                <a:cs typeface="Arial" panose="020B0604020202020204" pitchFamily="34" charset="0"/>
              </a:rPr>
              <a:t>Stabile Seitenlage bei Bewusstlosigkeit, Atmung und Puls prüfen</a:t>
            </a:r>
          </a:p>
          <a:p>
            <a:pPr lvl="1">
              <a:buFont typeface="Symbol" panose="05050102010706020507" pitchFamily="18" charset="2"/>
              <a:buChar char="-"/>
            </a:pPr>
            <a:endParaRPr lang="de-CH" sz="1000" noProof="0" dirty="0">
              <a:latin typeface="Arial" panose="020B0604020202020204" pitchFamily="34" charset="0"/>
              <a:cs typeface="Arial" panose="020B0604020202020204" pitchFamily="34" charset="0"/>
            </a:endParaRPr>
          </a:p>
          <a:p>
            <a:r>
              <a:rPr lang="de-CH" sz="1800" noProof="0" dirty="0">
                <a:latin typeface="Arial" panose="020B0604020202020204" pitchFamily="34" charset="0"/>
                <a:cs typeface="Arial" panose="020B0604020202020204" pitchFamily="34" charset="0"/>
              </a:rPr>
              <a:t>Körper kühlen, Betroffene nicht alleine lassen</a:t>
            </a:r>
          </a:p>
          <a:p>
            <a:endParaRPr lang="de-CH" sz="1000" noProof="0" dirty="0">
              <a:latin typeface="Arial" panose="020B0604020202020204" pitchFamily="34" charset="0"/>
              <a:cs typeface="Arial" panose="020B0604020202020204" pitchFamily="34" charset="0"/>
            </a:endParaRPr>
          </a:p>
          <a:p>
            <a:r>
              <a:rPr lang="de-CH" sz="1800" noProof="0" dirty="0">
                <a:latin typeface="Arial" panose="020B0604020202020204" pitchFamily="34" charset="0"/>
                <a:cs typeface="Arial" panose="020B0604020202020204" pitchFamily="34" charset="0"/>
              </a:rPr>
              <a:t>Flüssigkeit zuführen, wenn der Betroffene nicht erbricht</a:t>
            </a:r>
          </a:p>
          <a:p>
            <a:endParaRPr lang="de-CH" sz="1000" noProof="0" dirty="0">
              <a:latin typeface="Arial" panose="020B0604020202020204" pitchFamily="34" charset="0"/>
              <a:cs typeface="Arial" panose="020B0604020202020204" pitchFamily="34" charset="0"/>
            </a:endParaRPr>
          </a:p>
          <a:p>
            <a:r>
              <a:rPr lang="de-CH" sz="1800" noProof="0" dirty="0">
                <a:latin typeface="Arial" panose="020B0604020202020204" pitchFamily="34" charset="0"/>
                <a:cs typeface="Arial" panose="020B0604020202020204" pitchFamily="34" charset="0"/>
              </a:rPr>
              <a:t>Reanimation bei Atemstillstand</a:t>
            </a:r>
          </a:p>
          <a:p>
            <a:endParaRPr lang="de-CH" sz="1000" noProof="0" dirty="0">
              <a:latin typeface="Arial" panose="020B0604020202020204" pitchFamily="34" charset="0"/>
              <a:cs typeface="Arial" panose="020B0604020202020204" pitchFamily="34" charset="0"/>
            </a:endParaRPr>
          </a:p>
          <a:p>
            <a:r>
              <a:rPr lang="de-CH" sz="1800" noProof="0" dirty="0">
                <a:latin typeface="Arial" panose="020B0604020202020204" pitchFamily="34" charset="0"/>
                <a:cs typeface="Arial" panose="020B0604020202020204" pitchFamily="34" charset="0"/>
              </a:rPr>
              <a:t>Bei starken Symptomen oder Bewusstlosigkeit immer zum Arzt</a:t>
            </a:r>
          </a:p>
          <a:p>
            <a:pPr lvl="1">
              <a:buFont typeface="Symbol" panose="05050102010706020507" pitchFamily="18" charset="2"/>
              <a:buChar char="-"/>
            </a:pPr>
            <a:endParaRPr lang="de-CH" sz="1800" noProof="0" dirty="0"/>
          </a:p>
        </p:txBody>
      </p:sp>
    </p:spTree>
    <p:extLst>
      <p:ext uri="{BB962C8B-B14F-4D97-AF65-F5344CB8AC3E}">
        <p14:creationId xmlns:p14="http://schemas.microsoft.com/office/powerpoint/2010/main" val="1799876099"/>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1058</Words>
  <Application>Microsoft Office PowerPoint</Application>
  <PresentationFormat>Breitbild</PresentationFormat>
  <Paragraphs>132</Paragraphs>
  <Slides>16</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16</vt:i4>
      </vt:variant>
    </vt:vector>
  </HeadingPairs>
  <TitlesOfParts>
    <vt:vector size="22" baseType="lpstr">
      <vt:lpstr>Arial</vt:lpstr>
      <vt:lpstr>Calibri</vt:lpstr>
      <vt:lpstr>Calibri Light</vt:lpstr>
      <vt:lpstr>Symbol</vt:lpstr>
      <vt:lpstr>Wingdings</vt:lpstr>
      <vt:lpstr>Office</vt:lpstr>
      <vt:lpstr>Firmenlogo</vt:lpstr>
      <vt:lpstr>Fakten zum Sonnenschutz</vt:lpstr>
      <vt:lpstr>Schutz vor der Sonne</vt:lpstr>
      <vt:lpstr>Gut zu wissen:</vt:lpstr>
      <vt:lpstr>Gut zu wissen:</vt:lpstr>
      <vt:lpstr>Fakten zum Hitzeschutz</vt:lpstr>
      <vt:lpstr>Krankheitsbilder Hitzeschutz</vt:lpstr>
      <vt:lpstr>Krankheitsbilder Hitzeschutz</vt:lpstr>
      <vt:lpstr>Erste Hilfe</vt:lpstr>
      <vt:lpstr>Prävention zu Hitzeschutz</vt:lpstr>
      <vt:lpstr>Hitzeschutz mit Verdunstungskühlweste</vt:lpstr>
      <vt:lpstr>Hitzeschutz mit Verdunstungskühlweste</vt:lpstr>
      <vt:lpstr>Fakten zu Ozon</vt:lpstr>
      <vt:lpstr>Prävention zu Sommersmog und Ozon</vt:lpstr>
      <vt:lpstr>Testfragen</vt:lpstr>
      <vt:lpstr>Sei ein Profi, schütze dich vor UV!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Firmenlogo</dc:title>
  <dc:creator>Daniel Küng</dc:creator>
  <cp:lastModifiedBy>Karin Salgado</cp:lastModifiedBy>
  <cp:revision>70</cp:revision>
  <dcterms:created xsi:type="dcterms:W3CDTF">2019-10-02T12:08:48Z</dcterms:created>
  <dcterms:modified xsi:type="dcterms:W3CDTF">2023-06-07T12:12:57Z</dcterms:modified>
</cp:coreProperties>
</file>